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72" r:id="rId3"/>
    <p:sldId id="273" r:id="rId4"/>
    <p:sldId id="274" r:id="rId5"/>
    <p:sldId id="275" r:id="rId6"/>
    <p:sldId id="277" r:id="rId7"/>
    <p:sldId id="276" r:id="rId8"/>
    <p:sldId id="278" r:id="rId9"/>
    <p:sldId id="279" r:id="rId10"/>
    <p:sldId id="258" r:id="rId11"/>
    <p:sldId id="257" r:id="rId12"/>
    <p:sldId id="259" r:id="rId13"/>
    <p:sldId id="261" r:id="rId14"/>
    <p:sldId id="262" r:id="rId15"/>
    <p:sldId id="263" r:id="rId16"/>
    <p:sldId id="264" r:id="rId17"/>
    <p:sldId id="265" r:id="rId18"/>
    <p:sldId id="269" r:id="rId19"/>
    <p:sldId id="270" r:id="rId20"/>
    <p:sldId id="267" r:id="rId21"/>
    <p:sldId id="268"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E143B-C0CB-42A9-85B4-A412EF4059C9}" v="1926" dt="2023-03-08T02:07:31.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3" d="100"/>
          <a:sy n="103" d="100"/>
        </p:scale>
        <p:origin x="12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Fankhauser" userId="3f71d080-1bd4-460d-9cce-19d5c2164853" providerId="ADAL" clId="{478E143B-C0CB-42A9-85B4-A412EF4059C9}"/>
    <pc:docChg chg="undo custSel addSld delSld modSld sldOrd">
      <pc:chgData name="Stuart Fankhauser" userId="3f71d080-1bd4-460d-9cce-19d5c2164853" providerId="ADAL" clId="{478E143B-C0CB-42A9-85B4-A412EF4059C9}" dt="2023-03-08T02:17:41.972" v="4067" actId="20577"/>
      <pc:docMkLst>
        <pc:docMk/>
      </pc:docMkLst>
      <pc:sldChg chg="modSp">
        <pc:chgData name="Stuart Fankhauser" userId="3f71d080-1bd4-460d-9cce-19d5c2164853" providerId="ADAL" clId="{478E143B-C0CB-42A9-85B4-A412EF4059C9}" dt="2023-03-05T05:23:59.107" v="973" actId="20577"/>
        <pc:sldMkLst>
          <pc:docMk/>
          <pc:sldMk cId="934606849" sldId="257"/>
        </pc:sldMkLst>
        <pc:graphicFrameChg chg="mod">
          <ac:chgData name="Stuart Fankhauser" userId="3f71d080-1bd4-460d-9cce-19d5c2164853" providerId="ADAL" clId="{478E143B-C0CB-42A9-85B4-A412EF4059C9}" dt="2023-03-05T05:23:59.107" v="973" actId="20577"/>
          <ac:graphicFrameMkLst>
            <pc:docMk/>
            <pc:sldMk cId="934606849" sldId="257"/>
            <ac:graphicFrameMk id="8" creationId="{F32639DA-0CAE-80E6-E8AC-C55258FD95AC}"/>
          </ac:graphicFrameMkLst>
        </pc:graphicFrameChg>
      </pc:sldChg>
      <pc:sldChg chg="addSp delSp modSp mod">
        <pc:chgData name="Stuart Fankhauser" userId="3f71d080-1bd4-460d-9cce-19d5c2164853" providerId="ADAL" clId="{478E143B-C0CB-42A9-85B4-A412EF4059C9}" dt="2023-03-08T02:17:33.891" v="4058" actId="20577"/>
        <pc:sldMkLst>
          <pc:docMk/>
          <pc:sldMk cId="1265441097" sldId="262"/>
        </pc:sldMkLst>
        <pc:spChg chg="mod">
          <ac:chgData name="Stuart Fankhauser" userId="3f71d080-1bd4-460d-9cce-19d5c2164853" providerId="ADAL" clId="{478E143B-C0CB-42A9-85B4-A412EF4059C9}" dt="2023-03-08T02:17:33.891" v="4058" actId="20577"/>
          <ac:spMkLst>
            <pc:docMk/>
            <pc:sldMk cId="1265441097" sldId="262"/>
            <ac:spMk id="2" creationId="{D7993232-6244-6F82-4233-3273473F553D}"/>
          </ac:spMkLst>
        </pc:spChg>
        <pc:spChg chg="del mod">
          <ac:chgData name="Stuart Fankhauser" userId="3f71d080-1bd4-460d-9cce-19d5c2164853" providerId="ADAL" clId="{478E143B-C0CB-42A9-85B4-A412EF4059C9}" dt="2023-03-05T05:08:27.557" v="261" actId="26606"/>
          <ac:spMkLst>
            <pc:docMk/>
            <pc:sldMk cId="1265441097" sldId="262"/>
            <ac:spMk id="3" creationId="{034A5699-638E-28CC-2B12-0096F896B777}"/>
          </ac:spMkLst>
        </pc:spChg>
        <pc:graphicFrameChg chg="add">
          <ac:chgData name="Stuart Fankhauser" userId="3f71d080-1bd4-460d-9cce-19d5c2164853" providerId="ADAL" clId="{478E143B-C0CB-42A9-85B4-A412EF4059C9}" dt="2023-03-05T05:08:27.557" v="261" actId="26606"/>
          <ac:graphicFrameMkLst>
            <pc:docMk/>
            <pc:sldMk cId="1265441097" sldId="262"/>
            <ac:graphicFrameMk id="5" creationId="{9C94A65F-BFBD-6C06-128C-34E172EB5D0B}"/>
          </ac:graphicFrameMkLst>
        </pc:graphicFrameChg>
      </pc:sldChg>
      <pc:sldChg chg="addSp delSp modSp add mod">
        <pc:chgData name="Stuart Fankhauser" userId="3f71d080-1bd4-460d-9cce-19d5c2164853" providerId="ADAL" clId="{478E143B-C0CB-42A9-85B4-A412EF4059C9}" dt="2023-03-08T02:17:41.972" v="4067" actId="20577"/>
        <pc:sldMkLst>
          <pc:docMk/>
          <pc:sldMk cId="4009666132" sldId="263"/>
        </pc:sldMkLst>
        <pc:spChg chg="mod">
          <ac:chgData name="Stuart Fankhauser" userId="3f71d080-1bd4-460d-9cce-19d5c2164853" providerId="ADAL" clId="{478E143B-C0CB-42A9-85B4-A412EF4059C9}" dt="2023-03-08T02:17:41.972" v="4067" actId="20577"/>
          <ac:spMkLst>
            <pc:docMk/>
            <pc:sldMk cId="4009666132" sldId="263"/>
            <ac:spMk id="2" creationId="{D7993232-6244-6F82-4233-3273473F553D}"/>
          </ac:spMkLst>
        </pc:spChg>
        <pc:spChg chg="del mod">
          <ac:chgData name="Stuart Fankhauser" userId="3f71d080-1bd4-460d-9cce-19d5c2164853" providerId="ADAL" clId="{478E143B-C0CB-42A9-85B4-A412EF4059C9}" dt="2023-03-05T05:08:46.321" v="262" actId="26606"/>
          <ac:spMkLst>
            <pc:docMk/>
            <pc:sldMk cId="4009666132" sldId="263"/>
            <ac:spMk id="3" creationId="{034A5699-638E-28CC-2B12-0096F896B777}"/>
          </ac:spMkLst>
        </pc:spChg>
        <pc:graphicFrameChg chg="add">
          <ac:chgData name="Stuart Fankhauser" userId="3f71d080-1bd4-460d-9cce-19d5c2164853" providerId="ADAL" clId="{478E143B-C0CB-42A9-85B4-A412EF4059C9}" dt="2023-03-05T05:08:46.321" v="262" actId="26606"/>
          <ac:graphicFrameMkLst>
            <pc:docMk/>
            <pc:sldMk cId="4009666132" sldId="263"/>
            <ac:graphicFrameMk id="5" creationId="{22CA2AE2-8206-9E23-B29F-67381C004159}"/>
          </ac:graphicFrameMkLst>
        </pc:graphicFrameChg>
      </pc:sldChg>
      <pc:sldChg chg="addSp delSp modSp new mod">
        <pc:chgData name="Stuart Fankhauser" userId="3f71d080-1bd4-460d-9cce-19d5c2164853" providerId="ADAL" clId="{478E143B-C0CB-42A9-85B4-A412EF4059C9}" dt="2023-03-05T05:21:19.245" v="865" actId="20577"/>
        <pc:sldMkLst>
          <pc:docMk/>
          <pc:sldMk cId="722209827" sldId="264"/>
        </pc:sldMkLst>
        <pc:spChg chg="mod">
          <ac:chgData name="Stuart Fankhauser" userId="3f71d080-1bd4-460d-9cce-19d5c2164853" providerId="ADAL" clId="{478E143B-C0CB-42A9-85B4-A412EF4059C9}" dt="2023-03-05T05:17:34.236" v="819" actId="20577"/>
          <ac:spMkLst>
            <pc:docMk/>
            <pc:sldMk cId="722209827" sldId="264"/>
            <ac:spMk id="2" creationId="{A5A79435-60CD-C313-AFBE-6B3A55E80ED3}"/>
          </ac:spMkLst>
        </pc:spChg>
        <pc:spChg chg="del mod">
          <ac:chgData name="Stuart Fankhauser" userId="3f71d080-1bd4-460d-9cce-19d5c2164853" providerId="ADAL" clId="{478E143B-C0CB-42A9-85B4-A412EF4059C9}" dt="2023-03-05T05:17:02.995" v="815" actId="26606"/>
          <ac:spMkLst>
            <pc:docMk/>
            <pc:sldMk cId="722209827" sldId="264"/>
            <ac:spMk id="3" creationId="{BC0D8CBB-2880-FAAD-9313-DDBD3CDB43BC}"/>
          </ac:spMkLst>
        </pc:spChg>
        <pc:graphicFrameChg chg="add mod">
          <ac:chgData name="Stuart Fankhauser" userId="3f71d080-1bd4-460d-9cce-19d5c2164853" providerId="ADAL" clId="{478E143B-C0CB-42A9-85B4-A412EF4059C9}" dt="2023-03-05T05:21:19.245" v="865" actId="20577"/>
          <ac:graphicFrameMkLst>
            <pc:docMk/>
            <pc:sldMk cId="722209827" sldId="264"/>
            <ac:graphicFrameMk id="5" creationId="{418DE465-F55C-D88A-1274-BFECD76961CB}"/>
          </ac:graphicFrameMkLst>
        </pc:graphicFrameChg>
      </pc:sldChg>
      <pc:sldChg chg="modSp add mod ord">
        <pc:chgData name="Stuart Fankhauser" userId="3f71d080-1bd4-460d-9cce-19d5c2164853" providerId="ADAL" clId="{478E143B-C0CB-42A9-85B4-A412EF4059C9}" dt="2023-03-08T00:55:32.559" v="3623"/>
        <pc:sldMkLst>
          <pc:docMk/>
          <pc:sldMk cId="1316769165" sldId="265"/>
        </pc:sldMkLst>
        <pc:spChg chg="mod">
          <ac:chgData name="Stuart Fankhauser" userId="3f71d080-1bd4-460d-9cce-19d5c2164853" providerId="ADAL" clId="{478E143B-C0CB-42A9-85B4-A412EF4059C9}" dt="2023-03-05T05:57:29.687" v="2654" actId="2711"/>
          <ac:spMkLst>
            <pc:docMk/>
            <pc:sldMk cId="1316769165" sldId="265"/>
            <ac:spMk id="2" creationId="{D7993232-6244-6F82-4233-3273473F553D}"/>
          </ac:spMkLst>
        </pc:spChg>
        <pc:graphicFrameChg chg="mod">
          <ac:chgData name="Stuart Fankhauser" userId="3f71d080-1bd4-460d-9cce-19d5c2164853" providerId="ADAL" clId="{478E143B-C0CB-42A9-85B4-A412EF4059C9}" dt="2023-03-08T00:55:32.559" v="3623"/>
          <ac:graphicFrameMkLst>
            <pc:docMk/>
            <pc:sldMk cId="1316769165" sldId="265"/>
            <ac:graphicFrameMk id="5" creationId="{9C94A65F-BFBD-6C06-128C-34E172EB5D0B}"/>
          </ac:graphicFrameMkLst>
        </pc:graphicFrameChg>
      </pc:sldChg>
      <pc:sldChg chg="modSp add del mod">
        <pc:chgData name="Stuart Fankhauser" userId="3f71d080-1bd4-460d-9cce-19d5c2164853" providerId="ADAL" clId="{478E143B-C0CB-42A9-85B4-A412EF4059C9}" dt="2023-03-08T00:57:55.890" v="3629" actId="47"/>
        <pc:sldMkLst>
          <pc:docMk/>
          <pc:sldMk cId="4112402185" sldId="266"/>
        </pc:sldMkLst>
        <pc:spChg chg="mod">
          <ac:chgData name="Stuart Fankhauser" userId="3f71d080-1bd4-460d-9cce-19d5c2164853" providerId="ADAL" clId="{478E143B-C0CB-42A9-85B4-A412EF4059C9}" dt="2023-03-05T05:57:18.345" v="2653" actId="2711"/>
          <ac:spMkLst>
            <pc:docMk/>
            <pc:sldMk cId="4112402185" sldId="266"/>
            <ac:spMk id="2" creationId="{D7993232-6244-6F82-4233-3273473F553D}"/>
          </ac:spMkLst>
        </pc:spChg>
        <pc:graphicFrameChg chg="mod">
          <ac:chgData name="Stuart Fankhauser" userId="3f71d080-1bd4-460d-9cce-19d5c2164853" providerId="ADAL" clId="{478E143B-C0CB-42A9-85B4-A412EF4059C9}" dt="2023-03-05T05:51:15.129" v="2602" actId="20577"/>
          <ac:graphicFrameMkLst>
            <pc:docMk/>
            <pc:sldMk cId="4112402185" sldId="266"/>
            <ac:graphicFrameMk id="5" creationId="{9C94A65F-BFBD-6C06-128C-34E172EB5D0B}"/>
          </ac:graphicFrameMkLst>
        </pc:graphicFrameChg>
      </pc:sldChg>
      <pc:sldChg chg="modSp new mod">
        <pc:chgData name="Stuart Fankhauser" userId="3f71d080-1bd4-460d-9cce-19d5c2164853" providerId="ADAL" clId="{478E143B-C0CB-42A9-85B4-A412EF4059C9}" dt="2023-03-08T00:42:58.990" v="3615" actId="20577"/>
        <pc:sldMkLst>
          <pc:docMk/>
          <pc:sldMk cId="2053309264" sldId="267"/>
        </pc:sldMkLst>
        <pc:spChg chg="mod">
          <ac:chgData name="Stuart Fankhauser" userId="3f71d080-1bd4-460d-9cce-19d5c2164853" providerId="ADAL" clId="{478E143B-C0CB-42A9-85B4-A412EF4059C9}" dt="2023-03-05T05:57:50.130" v="2661" actId="20577"/>
          <ac:spMkLst>
            <pc:docMk/>
            <pc:sldMk cId="2053309264" sldId="267"/>
            <ac:spMk id="2" creationId="{D83A83A0-CAF2-96A5-C8CC-1B5971A95DB1}"/>
          </ac:spMkLst>
        </pc:spChg>
        <pc:spChg chg="mod">
          <ac:chgData name="Stuart Fankhauser" userId="3f71d080-1bd4-460d-9cce-19d5c2164853" providerId="ADAL" clId="{478E143B-C0CB-42A9-85B4-A412EF4059C9}" dt="2023-03-08T00:42:58.990" v="3615" actId="20577"/>
          <ac:spMkLst>
            <pc:docMk/>
            <pc:sldMk cId="2053309264" sldId="267"/>
            <ac:spMk id="3" creationId="{1948701C-3F6D-79DC-AA76-EF65C57051DD}"/>
          </ac:spMkLst>
        </pc:spChg>
      </pc:sldChg>
      <pc:sldChg chg="modSp new mod">
        <pc:chgData name="Stuart Fankhauser" userId="3f71d080-1bd4-460d-9cce-19d5c2164853" providerId="ADAL" clId="{478E143B-C0CB-42A9-85B4-A412EF4059C9}" dt="2023-03-05T06:10:15.825" v="3571" actId="20577"/>
        <pc:sldMkLst>
          <pc:docMk/>
          <pc:sldMk cId="2035440734" sldId="268"/>
        </pc:sldMkLst>
        <pc:spChg chg="mod">
          <ac:chgData name="Stuart Fankhauser" userId="3f71d080-1bd4-460d-9cce-19d5c2164853" providerId="ADAL" clId="{478E143B-C0CB-42A9-85B4-A412EF4059C9}" dt="2023-03-05T06:05:45.903" v="3151" actId="20577"/>
          <ac:spMkLst>
            <pc:docMk/>
            <pc:sldMk cId="2035440734" sldId="268"/>
            <ac:spMk id="2" creationId="{BED8A80E-2596-F672-801A-0D551C9D0633}"/>
          </ac:spMkLst>
        </pc:spChg>
        <pc:spChg chg="mod">
          <ac:chgData name="Stuart Fankhauser" userId="3f71d080-1bd4-460d-9cce-19d5c2164853" providerId="ADAL" clId="{478E143B-C0CB-42A9-85B4-A412EF4059C9}" dt="2023-03-05T06:10:15.825" v="3571" actId="20577"/>
          <ac:spMkLst>
            <pc:docMk/>
            <pc:sldMk cId="2035440734" sldId="268"/>
            <ac:spMk id="3" creationId="{06AB8311-D2EC-9DA1-7166-6AA5A131A89D}"/>
          </ac:spMkLst>
        </pc:spChg>
      </pc:sldChg>
      <pc:sldChg chg="addSp modSp add del mod setBg">
        <pc:chgData name="Stuart Fankhauser" userId="3f71d080-1bd4-460d-9cce-19d5c2164853" providerId="ADAL" clId="{478E143B-C0CB-42A9-85B4-A412EF4059C9}" dt="2023-03-08T00:55:40.678" v="3624" actId="47"/>
        <pc:sldMkLst>
          <pc:docMk/>
          <pc:sldMk cId="2139259031" sldId="269"/>
        </pc:sldMkLst>
        <pc:spChg chg="mod">
          <ac:chgData name="Stuart Fankhauser" userId="3f71d080-1bd4-460d-9cce-19d5c2164853" providerId="ADAL" clId="{478E143B-C0CB-42A9-85B4-A412EF4059C9}" dt="2023-03-08T00:55:08.216" v="3617" actId="26606"/>
          <ac:spMkLst>
            <pc:docMk/>
            <pc:sldMk cId="2139259031" sldId="269"/>
            <ac:spMk id="2" creationId="{D7993232-6244-6F82-4233-3273473F553D}"/>
          </ac:spMkLst>
        </pc:spChg>
        <pc:spChg chg="add">
          <ac:chgData name="Stuart Fankhauser" userId="3f71d080-1bd4-460d-9cce-19d5c2164853" providerId="ADAL" clId="{478E143B-C0CB-42A9-85B4-A412EF4059C9}" dt="2023-03-08T00:55:08.216" v="3617" actId="26606"/>
          <ac:spMkLst>
            <pc:docMk/>
            <pc:sldMk cId="2139259031" sldId="269"/>
            <ac:spMk id="10" creationId="{BACC6370-2D7E-4714-9D71-7542949D7D5D}"/>
          </ac:spMkLst>
        </pc:spChg>
        <pc:spChg chg="add">
          <ac:chgData name="Stuart Fankhauser" userId="3f71d080-1bd4-460d-9cce-19d5c2164853" providerId="ADAL" clId="{478E143B-C0CB-42A9-85B4-A412EF4059C9}" dt="2023-03-08T00:55:08.216" v="3617" actId="26606"/>
          <ac:spMkLst>
            <pc:docMk/>
            <pc:sldMk cId="2139259031" sldId="269"/>
            <ac:spMk id="12" creationId="{F68B3F68-107C-434F-AA38-110D5EA91B85}"/>
          </ac:spMkLst>
        </pc:spChg>
        <pc:spChg chg="add">
          <ac:chgData name="Stuart Fankhauser" userId="3f71d080-1bd4-460d-9cce-19d5c2164853" providerId="ADAL" clId="{478E143B-C0CB-42A9-85B4-A412EF4059C9}" dt="2023-03-08T00:55:08.216" v="3617" actId="26606"/>
          <ac:spMkLst>
            <pc:docMk/>
            <pc:sldMk cId="2139259031" sldId="269"/>
            <ac:spMk id="14" creationId="{AAD0DBB9-1A4B-4391-81D4-CB19F9AB918A}"/>
          </ac:spMkLst>
        </pc:spChg>
        <pc:spChg chg="add">
          <ac:chgData name="Stuart Fankhauser" userId="3f71d080-1bd4-460d-9cce-19d5c2164853" providerId="ADAL" clId="{478E143B-C0CB-42A9-85B4-A412EF4059C9}" dt="2023-03-08T00:55:08.216" v="3617" actId="26606"/>
          <ac:spMkLst>
            <pc:docMk/>
            <pc:sldMk cId="2139259031" sldId="269"/>
            <ac:spMk id="16" creationId="{063BBA22-50EA-4C4D-BE05-F1CE4E63AA56}"/>
          </ac:spMkLst>
        </pc:spChg>
        <pc:graphicFrameChg chg="mod ord modGraphic">
          <ac:chgData name="Stuart Fankhauser" userId="3f71d080-1bd4-460d-9cce-19d5c2164853" providerId="ADAL" clId="{478E143B-C0CB-42A9-85B4-A412EF4059C9}" dt="2023-03-08T00:55:08.216" v="3617" actId="26606"/>
          <ac:graphicFrameMkLst>
            <pc:docMk/>
            <pc:sldMk cId="2139259031" sldId="269"/>
            <ac:graphicFrameMk id="5" creationId="{9C94A65F-BFBD-6C06-128C-34E172EB5D0B}"/>
          </ac:graphicFrameMkLst>
        </pc:graphicFrameChg>
      </pc:sldChg>
      <pc:sldChg chg="modSp add">
        <pc:chgData name="Stuart Fankhauser" userId="3f71d080-1bd4-460d-9cce-19d5c2164853" providerId="ADAL" clId="{478E143B-C0CB-42A9-85B4-A412EF4059C9}" dt="2023-03-08T00:57:48.332" v="3628"/>
        <pc:sldMkLst>
          <pc:docMk/>
          <pc:sldMk cId="3873801993" sldId="269"/>
        </pc:sldMkLst>
        <pc:graphicFrameChg chg="mod">
          <ac:chgData name="Stuart Fankhauser" userId="3f71d080-1bd4-460d-9cce-19d5c2164853" providerId="ADAL" clId="{478E143B-C0CB-42A9-85B4-A412EF4059C9}" dt="2023-03-08T00:57:48.332" v="3628"/>
          <ac:graphicFrameMkLst>
            <pc:docMk/>
            <pc:sldMk cId="3873801993" sldId="269"/>
            <ac:graphicFrameMk id="5" creationId="{9C94A65F-BFBD-6C06-128C-34E172EB5D0B}"/>
          </ac:graphicFrameMkLst>
        </pc:graphicFrameChg>
      </pc:sldChg>
      <pc:sldChg chg="addSp delSp modSp add mod">
        <pc:chgData name="Stuart Fankhauser" userId="3f71d080-1bd4-460d-9cce-19d5c2164853" providerId="ADAL" clId="{478E143B-C0CB-42A9-85B4-A412EF4059C9}" dt="2023-03-08T01:05:41.906" v="3903"/>
        <pc:sldMkLst>
          <pc:docMk/>
          <pc:sldMk cId="978221906" sldId="270"/>
        </pc:sldMkLst>
        <pc:spChg chg="mod">
          <ac:chgData name="Stuart Fankhauser" userId="3f71d080-1bd4-460d-9cce-19d5c2164853" providerId="ADAL" clId="{478E143B-C0CB-42A9-85B4-A412EF4059C9}" dt="2023-03-08T00:58:32.737" v="3690" actId="20577"/>
          <ac:spMkLst>
            <pc:docMk/>
            <pc:sldMk cId="978221906" sldId="270"/>
            <ac:spMk id="2" creationId="{D7993232-6244-6F82-4233-3273473F553D}"/>
          </ac:spMkLst>
        </pc:spChg>
        <pc:graphicFrameChg chg="mod">
          <ac:chgData name="Stuart Fankhauser" userId="3f71d080-1bd4-460d-9cce-19d5c2164853" providerId="ADAL" clId="{478E143B-C0CB-42A9-85B4-A412EF4059C9}" dt="2023-03-08T01:05:41.906" v="3903"/>
          <ac:graphicFrameMkLst>
            <pc:docMk/>
            <pc:sldMk cId="978221906" sldId="270"/>
            <ac:graphicFrameMk id="5" creationId="{9C94A65F-BFBD-6C06-128C-34E172EB5D0B}"/>
          </ac:graphicFrameMkLst>
        </pc:graphicFrameChg>
        <pc:picChg chg="add del mod">
          <ac:chgData name="Stuart Fankhauser" userId="3f71d080-1bd4-460d-9cce-19d5c2164853" providerId="ADAL" clId="{478E143B-C0CB-42A9-85B4-A412EF4059C9}" dt="2023-03-08T01:04:04.543" v="3894" actId="478"/>
          <ac:picMkLst>
            <pc:docMk/>
            <pc:sldMk cId="978221906" sldId="270"/>
            <ac:picMk id="4" creationId="{95B380D2-323E-09A3-1A6B-A1254AE235F2}"/>
          </ac:picMkLst>
        </pc:picChg>
        <pc:picChg chg="add del mod">
          <ac:chgData name="Stuart Fankhauser" userId="3f71d080-1bd4-460d-9cce-19d5c2164853" providerId="ADAL" clId="{478E143B-C0CB-42A9-85B4-A412EF4059C9}" dt="2023-03-08T01:04:02.460" v="3893" actId="478"/>
          <ac:picMkLst>
            <pc:docMk/>
            <pc:sldMk cId="978221906" sldId="270"/>
            <ac:picMk id="7" creationId="{5DFC5319-097E-7717-B785-D3E3DEC235F7}"/>
          </ac:picMkLst>
        </pc:picChg>
        <pc:picChg chg="add del mod">
          <ac:chgData name="Stuart Fankhauser" userId="3f71d080-1bd4-460d-9cce-19d5c2164853" providerId="ADAL" clId="{478E143B-C0CB-42A9-85B4-A412EF4059C9}" dt="2023-03-08T01:04:26.747" v="3898" actId="478"/>
          <ac:picMkLst>
            <pc:docMk/>
            <pc:sldMk cId="978221906" sldId="270"/>
            <ac:picMk id="9" creationId="{91E58EBA-2CA1-0741-3448-2480CAB4FD79}"/>
          </ac:picMkLst>
        </pc:picChg>
      </pc:sldChg>
      <pc:sldChg chg="addSp delSp modSp new mod setBg setClrOvrMap">
        <pc:chgData name="Stuart Fankhauser" userId="3f71d080-1bd4-460d-9cce-19d5c2164853" providerId="ADAL" clId="{478E143B-C0CB-42A9-85B4-A412EF4059C9}" dt="2023-03-08T01:31:48.063" v="3935" actId="26606"/>
        <pc:sldMkLst>
          <pc:docMk/>
          <pc:sldMk cId="2560824667" sldId="271"/>
        </pc:sldMkLst>
        <pc:spChg chg="add mod">
          <ac:chgData name="Stuart Fankhauser" userId="3f71d080-1bd4-460d-9cce-19d5c2164853" providerId="ADAL" clId="{478E143B-C0CB-42A9-85B4-A412EF4059C9}" dt="2023-03-08T01:31:48.063" v="3935" actId="26606"/>
          <ac:spMkLst>
            <pc:docMk/>
            <pc:sldMk cId="2560824667" sldId="271"/>
            <ac:spMk id="4" creationId="{F2E2A9A1-79FE-B08C-6A1A-D7BD969F6D47}"/>
          </ac:spMkLst>
        </pc:spChg>
        <pc:spChg chg="add del">
          <ac:chgData name="Stuart Fankhauser" userId="3f71d080-1bd4-460d-9cce-19d5c2164853" providerId="ADAL" clId="{478E143B-C0CB-42A9-85B4-A412EF4059C9}" dt="2023-03-08T01:11:10.781" v="3910" actId="26606"/>
          <ac:spMkLst>
            <pc:docMk/>
            <pc:sldMk cId="2560824667" sldId="271"/>
            <ac:spMk id="8" creationId="{42A4FC2C-047E-45A5-965D-8E1E3BF09BC6}"/>
          </ac:spMkLst>
        </pc:spChg>
        <pc:spChg chg="add del">
          <ac:chgData name="Stuart Fankhauser" userId="3f71d080-1bd4-460d-9cce-19d5c2164853" providerId="ADAL" clId="{478E143B-C0CB-42A9-85B4-A412EF4059C9}" dt="2023-03-08T01:11:11.459" v="3912" actId="26606"/>
          <ac:spMkLst>
            <pc:docMk/>
            <pc:sldMk cId="2560824667" sldId="271"/>
            <ac:spMk id="10" creationId="{B670DBD5-770C-4383-9F54-5B86E86BD5BB}"/>
          </ac:spMkLst>
        </pc:spChg>
        <pc:spChg chg="add del">
          <ac:chgData name="Stuart Fankhauser" userId="3f71d080-1bd4-460d-9cce-19d5c2164853" providerId="ADAL" clId="{478E143B-C0CB-42A9-85B4-A412EF4059C9}" dt="2023-03-08T01:11:15.291" v="3914" actId="26606"/>
          <ac:spMkLst>
            <pc:docMk/>
            <pc:sldMk cId="2560824667" sldId="271"/>
            <ac:spMk id="12" creationId="{29FDB030-9B49-4CED-8CCD-4D99382388AC}"/>
          </ac:spMkLst>
        </pc:spChg>
        <pc:spChg chg="add del">
          <ac:chgData name="Stuart Fankhauser" userId="3f71d080-1bd4-460d-9cce-19d5c2164853" providerId="ADAL" clId="{478E143B-C0CB-42A9-85B4-A412EF4059C9}" dt="2023-03-08T01:11:15.291" v="3914" actId="26606"/>
          <ac:spMkLst>
            <pc:docMk/>
            <pc:sldMk cId="2560824667" sldId="271"/>
            <ac:spMk id="13" creationId="{F3060C83-F051-4F0E-ABAD-AA0DFC48B218}"/>
          </ac:spMkLst>
        </pc:spChg>
        <pc:spChg chg="add del">
          <ac:chgData name="Stuart Fankhauser" userId="3f71d080-1bd4-460d-9cce-19d5c2164853" providerId="ADAL" clId="{478E143B-C0CB-42A9-85B4-A412EF4059C9}" dt="2023-03-08T01:11:15.291" v="3914" actId="26606"/>
          <ac:spMkLst>
            <pc:docMk/>
            <pc:sldMk cId="2560824667" sldId="271"/>
            <ac:spMk id="14" creationId="{3783CA14-24A1-485C-8B30-D6A5D87987AD}"/>
          </ac:spMkLst>
        </pc:spChg>
        <pc:spChg chg="add del">
          <ac:chgData name="Stuart Fankhauser" userId="3f71d080-1bd4-460d-9cce-19d5c2164853" providerId="ADAL" clId="{478E143B-C0CB-42A9-85B4-A412EF4059C9}" dt="2023-03-08T01:11:15.291" v="3914" actId="26606"/>
          <ac:spMkLst>
            <pc:docMk/>
            <pc:sldMk cId="2560824667" sldId="271"/>
            <ac:spMk id="15" creationId="{83C98ABE-055B-441F-B07E-44F97F083C39}"/>
          </ac:spMkLst>
        </pc:spChg>
        <pc:spChg chg="add del">
          <ac:chgData name="Stuart Fankhauser" userId="3f71d080-1bd4-460d-9cce-19d5c2164853" providerId="ADAL" clId="{478E143B-C0CB-42A9-85B4-A412EF4059C9}" dt="2023-03-08T01:11:15.291" v="3914" actId="26606"/>
          <ac:spMkLst>
            <pc:docMk/>
            <pc:sldMk cId="2560824667" sldId="271"/>
            <ac:spMk id="16" creationId="{9A97C86A-04D6-40F7-AE84-31AB43E6A846}"/>
          </ac:spMkLst>
        </pc:spChg>
        <pc:spChg chg="add del">
          <ac:chgData name="Stuart Fankhauser" userId="3f71d080-1bd4-460d-9cce-19d5c2164853" providerId="ADAL" clId="{478E143B-C0CB-42A9-85B4-A412EF4059C9}" dt="2023-03-08T01:11:15.291" v="3914" actId="26606"/>
          <ac:spMkLst>
            <pc:docMk/>
            <pc:sldMk cId="2560824667" sldId="271"/>
            <ac:spMk id="18" creationId="{FF9F2414-84E8-453E-B1F3-389FDE8192D9}"/>
          </ac:spMkLst>
        </pc:spChg>
        <pc:spChg chg="add del">
          <ac:chgData name="Stuart Fankhauser" userId="3f71d080-1bd4-460d-9cce-19d5c2164853" providerId="ADAL" clId="{478E143B-C0CB-42A9-85B4-A412EF4059C9}" dt="2023-03-08T01:11:15.291" v="3914" actId="26606"/>
          <ac:spMkLst>
            <pc:docMk/>
            <pc:sldMk cId="2560824667" sldId="271"/>
            <ac:spMk id="20" creationId="{3ECA69A1-7536-43AC-85EF-C7106179F5ED}"/>
          </ac:spMkLst>
        </pc:spChg>
        <pc:spChg chg="add del">
          <ac:chgData name="Stuart Fankhauser" userId="3f71d080-1bd4-460d-9cce-19d5c2164853" providerId="ADAL" clId="{478E143B-C0CB-42A9-85B4-A412EF4059C9}" dt="2023-03-08T01:31:48.063" v="3935" actId="26606"/>
          <ac:spMkLst>
            <pc:docMk/>
            <pc:sldMk cId="2560824667" sldId="271"/>
            <ac:spMk id="33" creationId="{23E547B5-89CF-4EC0-96DE-25771AED0799}"/>
          </ac:spMkLst>
        </pc:spChg>
        <pc:spChg chg="add del">
          <ac:chgData name="Stuart Fankhauser" userId="3f71d080-1bd4-460d-9cce-19d5c2164853" providerId="ADAL" clId="{478E143B-C0CB-42A9-85B4-A412EF4059C9}" dt="2023-03-08T01:31:48.063" v="3935" actId="26606"/>
          <ac:spMkLst>
            <pc:docMk/>
            <pc:sldMk cId="2560824667" sldId="271"/>
            <ac:spMk id="35" creationId="{3F0B8CEB-8279-4E5E-A0CE-1FC9F71736F2}"/>
          </ac:spMkLst>
        </pc:spChg>
        <pc:spChg chg="add">
          <ac:chgData name="Stuart Fankhauser" userId="3f71d080-1bd4-460d-9cce-19d5c2164853" providerId="ADAL" clId="{478E143B-C0CB-42A9-85B4-A412EF4059C9}" dt="2023-03-08T01:31:48.063" v="3935" actId="26606"/>
          <ac:spMkLst>
            <pc:docMk/>
            <pc:sldMk cId="2560824667" sldId="271"/>
            <ac:spMk id="40" creationId="{0671A8AE-40A1-4631-A6B8-581AFF065482}"/>
          </ac:spMkLst>
        </pc:spChg>
        <pc:spChg chg="add">
          <ac:chgData name="Stuart Fankhauser" userId="3f71d080-1bd4-460d-9cce-19d5c2164853" providerId="ADAL" clId="{478E143B-C0CB-42A9-85B4-A412EF4059C9}" dt="2023-03-08T01:31:48.063" v="3935" actId="26606"/>
          <ac:spMkLst>
            <pc:docMk/>
            <pc:sldMk cId="2560824667" sldId="271"/>
            <ac:spMk id="42" creationId="{AB58EF07-17C2-48CF-ABB0-EEF1F17CB8F0}"/>
          </ac:spMkLst>
        </pc:spChg>
        <pc:spChg chg="add">
          <ac:chgData name="Stuart Fankhauser" userId="3f71d080-1bd4-460d-9cce-19d5c2164853" providerId="ADAL" clId="{478E143B-C0CB-42A9-85B4-A412EF4059C9}" dt="2023-03-08T01:31:48.063" v="3935" actId="26606"/>
          <ac:spMkLst>
            <pc:docMk/>
            <pc:sldMk cId="2560824667" sldId="271"/>
            <ac:spMk id="44" creationId="{AF2F604E-43BE-4DC3-B983-E071523364F8}"/>
          </ac:spMkLst>
        </pc:spChg>
        <pc:spChg chg="add">
          <ac:chgData name="Stuart Fankhauser" userId="3f71d080-1bd4-460d-9cce-19d5c2164853" providerId="ADAL" clId="{478E143B-C0CB-42A9-85B4-A412EF4059C9}" dt="2023-03-08T01:31:48.063" v="3935" actId="26606"/>
          <ac:spMkLst>
            <pc:docMk/>
            <pc:sldMk cId="2560824667" sldId="271"/>
            <ac:spMk id="46" creationId="{08C9B587-E65E-4B52-B37C-ABEBB6E87928}"/>
          </ac:spMkLst>
        </pc:spChg>
        <pc:grpChg chg="add del">
          <ac:chgData name="Stuart Fankhauser" userId="3f71d080-1bd4-460d-9cce-19d5c2164853" providerId="ADAL" clId="{478E143B-C0CB-42A9-85B4-A412EF4059C9}" dt="2023-03-08T01:30:53.046" v="3925" actId="26606"/>
          <ac:grpSpMkLst>
            <pc:docMk/>
            <pc:sldMk cId="2560824667" sldId="271"/>
            <ac:grpSpMk id="22" creationId="{63737881-458F-40AD-B72B-B57D267DC423}"/>
          </ac:grpSpMkLst>
        </pc:grpChg>
        <pc:picChg chg="add mod">
          <ac:chgData name="Stuart Fankhauser" userId="3f71d080-1bd4-460d-9cce-19d5c2164853" providerId="ADAL" clId="{478E143B-C0CB-42A9-85B4-A412EF4059C9}" dt="2023-03-08T01:31:48.063" v="3935" actId="26606"/>
          <ac:picMkLst>
            <pc:docMk/>
            <pc:sldMk cId="2560824667" sldId="271"/>
            <ac:picMk id="3" creationId="{59FACAE4-9DDA-7B96-CB39-6B513613026B}"/>
          </ac:picMkLst>
        </pc:picChg>
      </pc:sldChg>
      <pc:sldChg chg="addSp delSp modSp new mod">
        <pc:chgData name="Stuart Fankhauser" userId="3f71d080-1bd4-460d-9cce-19d5c2164853" providerId="ADAL" clId="{478E143B-C0CB-42A9-85B4-A412EF4059C9}" dt="2023-03-08T01:46:40.029" v="3941" actId="14100"/>
        <pc:sldMkLst>
          <pc:docMk/>
          <pc:sldMk cId="4245350256" sldId="272"/>
        </pc:sldMkLst>
        <pc:picChg chg="add del">
          <ac:chgData name="Stuart Fankhauser" userId="3f71d080-1bd4-460d-9cce-19d5c2164853" providerId="ADAL" clId="{478E143B-C0CB-42A9-85B4-A412EF4059C9}" dt="2023-03-08T01:46:30.510" v="3938" actId="478"/>
          <ac:picMkLst>
            <pc:docMk/>
            <pc:sldMk cId="4245350256" sldId="272"/>
            <ac:picMk id="3" creationId="{30768413-189B-FD04-34CB-BABE90115753}"/>
          </ac:picMkLst>
        </pc:picChg>
        <pc:picChg chg="add mod">
          <ac:chgData name="Stuart Fankhauser" userId="3f71d080-1bd4-460d-9cce-19d5c2164853" providerId="ADAL" clId="{478E143B-C0CB-42A9-85B4-A412EF4059C9}" dt="2023-03-08T01:46:40.029" v="3941" actId="14100"/>
          <ac:picMkLst>
            <pc:docMk/>
            <pc:sldMk cId="4245350256" sldId="272"/>
            <ac:picMk id="5" creationId="{3D2601B0-FDD2-767D-57B7-23A86F1BCAC3}"/>
          </ac:picMkLst>
        </pc:picChg>
      </pc:sldChg>
      <pc:sldChg chg="addSp new mod">
        <pc:chgData name="Stuart Fankhauser" userId="3f71d080-1bd4-460d-9cce-19d5c2164853" providerId="ADAL" clId="{478E143B-C0CB-42A9-85B4-A412EF4059C9}" dt="2023-03-08T01:50:26.116" v="3943" actId="22"/>
        <pc:sldMkLst>
          <pc:docMk/>
          <pc:sldMk cId="4275540500" sldId="273"/>
        </pc:sldMkLst>
        <pc:picChg chg="add">
          <ac:chgData name="Stuart Fankhauser" userId="3f71d080-1bd4-460d-9cce-19d5c2164853" providerId="ADAL" clId="{478E143B-C0CB-42A9-85B4-A412EF4059C9}" dt="2023-03-08T01:50:26.116" v="3943" actId="22"/>
          <ac:picMkLst>
            <pc:docMk/>
            <pc:sldMk cId="4275540500" sldId="273"/>
            <ac:picMk id="3" creationId="{ACD3ED6E-C56B-D489-CFBC-61B66CF4D04E}"/>
          </ac:picMkLst>
        </pc:picChg>
      </pc:sldChg>
      <pc:sldChg chg="addSp new mod">
        <pc:chgData name="Stuart Fankhauser" userId="3f71d080-1bd4-460d-9cce-19d5c2164853" providerId="ADAL" clId="{478E143B-C0CB-42A9-85B4-A412EF4059C9}" dt="2023-03-08T01:51:06.470" v="3945" actId="22"/>
        <pc:sldMkLst>
          <pc:docMk/>
          <pc:sldMk cId="2482530103" sldId="274"/>
        </pc:sldMkLst>
        <pc:picChg chg="add">
          <ac:chgData name="Stuart Fankhauser" userId="3f71d080-1bd4-460d-9cce-19d5c2164853" providerId="ADAL" clId="{478E143B-C0CB-42A9-85B4-A412EF4059C9}" dt="2023-03-08T01:51:06.470" v="3945" actId="22"/>
          <ac:picMkLst>
            <pc:docMk/>
            <pc:sldMk cId="2482530103" sldId="274"/>
            <ac:picMk id="3" creationId="{B2F63C03-77A2-3A07-B358-ED0B28AD726B}"/>
          </ac:picMkLst>
        </pc:picChg>
      </pc:sldChg>
      <pc:sldChg chg="addSp new mod">
        <pc:chgData name="Stuart Fankhauser" userId="3f71d080-1bd4-460d-9cce-19d5c2164853" providerId="ADAL" clId="{478E143B-C0CB-42A9-85B4-A412EF4059C9}" dt="2023-03-08T01:55:52.228" v="3947" actId="22"/>
        <pc:sldMkLst>
          <pc:docMk/>
          <pc:sldMk cId="117402057" sldId="275"/>
        </pc:sldMkLst>
        <pc:picChg chg="add">
          <ac:chgData name="Stuart Fankhauser" userId="3f71d080-1bd4-460d-9cce-19d5c2164853" providerId="ADAL" clId="{478E143B-C0CB-42A9-85B4-A412EF4059C9}" dt="2023-03-08T01:55:52.228" v="3947" actId="22"/>
          <ac:picMkLst>
            <pc:docMk/>
            <pc:sldMk cId="117402057" sldId="275"/>
            <ac:picMk id="3" creationId="{E3CD4AAC-9DF0-923D-DEF8-3CF1133F24BD}"/>
          </ac:picMkLst>
        </pc:picChg>
      </pc:sldChg>
      <pc:sldChg chg="addSp delSp modSp new mod">
        <pc:chgData name="Stuart Fankhauser" userId="3f71d080-1bd4-460d-9cce-19d5c2164853" providerId="ADAL" clId="{478E143B-C0CB-42A9-85B4-A412EF4059C9}" dt="2023-03-08T02:02:31.467" v="4021" actId="20577"/>
        <pc:sldMkLst>
          <pc:docMk/>
          <pc:sldMk cId="1699124478" sldId="276"/>
        </pc:sldMkLst>
        <pc:spChg chg="add del mod">
          <ac:chgData name="Stuart Fankhauser" userId="3f71d080-1bd4-460d-9cce-19d5c2164853" providerId="ADAL" clId="{478E143B-C0CB-42A9-85B4-A412EF4059C9}" dt="2023-03-08T02:01:39.621" v="3951"/>
          <ac:spMkLst>
            <pc:docMk/>
            <pc:sldMk cId="1699124478" sldId="276"/>
            <ac:spMk id="4" creationId="{0042AC19-1431-0ABF-C835-1A52627ED9C6}"/>
          </ac:spMkLst>
        </pc:spChg>
        <pc:spChg chg="add del mod">
          <ac:chgData name="Stuart Fankhauser" userId="3f71d080-1bd4-460d-9cce-19d5c2164853" providerId="ADAL" clId="{478E143B-C0CB-42A9-85B4-A412EF4059C9}" dt="2023-03-08T02:02:31.467" v="4021" actId="20577"/>
          <ac:spMkLst>
            <pc:docMk/>
            <pc:sldMk cId="1699124478" sldId="276"/>
            <ac:spMk id="5" creationId="{A5F372BF-50D1-7A81-7605-6DCB71E1A228}"/>
          </ac:spMkLst>
        </pc:spChg>
        <pc:picChg chg="add del">
          <ac:chgData name="Stuart Fankhauser" userId="3f71d080-1bd4-460d-9cce-19d5c2164853" providerId="ADAL" clId="{478E143B-C0CB-42A9-85B4-A412EF4059C9}" dt="2023-03-08T02:01:40.356" v="3952" actId="22"/>
          <ac:picMkLst>
            <pc:docMk/>
            <pc:sldMk cId="1699124478" sldId="276"/>
            <ac:picMk id="3" creationId="{94C297B5-73EE-13D7-8ACC-E49DE1B779E4}"/>
          </ac:picMkLst>
        </pc:picChg>
        <pc:picChg chg="add mod">
          <ac:chgData name="Stuart Fankhauser" userId="3f71d080-1bd4-460d-9cce-19d5c2164853" providerId="ADAL" clId="{478E143B-C0CB-42A9-85B4-A412EF4059C9}" dt="2023-03-08T02:02:11.740" v="3957" actId="1076"/>
          <ac:picMkLst>
            <pc:docMk/>
            <pc:sldMk cId="1699124478" sldId="276"/>
            <ac:picMk id="7" creationId="{8A56B205-ED3A-A24A-1D13-08A0B1EF410F}"/>
          </ac:picMkLst>
        </pc:picChg>
      </pc:sldChg>
      <pc:sldChg chg="addSp modSp new mod">
        <pc:chgData name="Stuart Fankhauser" userId="3f71d080-1bd4-460d-9cce-19d5c2164853" providerId="ADAL" clId="{478E143B-C0CB-42A9-85B4-A412EF4059C9}" dt="2023-03-08T02:03:35.414" v="4024"/>
        <pc:sldMkLst>
          <pc:docMk/>
          <pc:sldMk cId="3780507943" sldId="277"/>
        </pc:sldMkLst>
        <pc:spChg chg="add mod">
          <ac:chgData name="Stuart Fankhauser" userId="3f71d080-1bd4-460d-9cce-19d5c2164853" providerId="ADAL" clId="{478E143B-C0CB-42A9-85B4-A412EF4059C9}" dt="2023-03-08T02:03:35.414" v="4024"/>
          <ac:spMkLst>
            <pc:docMk/>
            <pc:sldMk cId="3780507943" sldId="277"/>
            <ac:spMk id="4" creationId="{0961E291-0078-14F3-AEB4-18127A44D9E4}"/>
          </ac:spMkLst>
        </pc:spChg>
        <pc:picChg chg="add">
          <ac:chgData name="Stuart Fankhauser" userId="3f71d080-1bd4-460d-9cce-19d5c2164853" providerId="ADAL" clId="{478E143B-C0CB-42A9-85B4-A412EF4059C9}" dt="2023-03-08T02:03:29.086" v="4023" actId="22"/>
          <ac:picMkLst>
            <pc:docMk/>
            <pc:sldMk cId="3780507943" sldId="277"/>
            <ac:picMk id="3" creationId="{B90C6648-A1AA-FA61-97C8-EF599145E444}"/>
          </ac:picMkLst>
        </pc:picChg>
      </pc:sldChg>
      <pc:sldChg chg="addSp modSp new mod">
        <pc:chgData name="Stuart Fankhauser" userId="3f71d080-1bd4-460d-9cce-19d5c2164853" providerId="ADAL" clId="{478E143B-C0CB-42A9-85B4-A412EF4059C9}" dt="2023-03-08T02:05:05.077" v="4028" actId="1076"/>
        <pc:sldMkLst>
          <pc:docMk/>
          <pc:sldMk cId="1854615554" sldId="278"/>
        </pc:sldMkLst>
        <pc:picChg chg="add mod">
          <ac:chgData name="Stuart Fankhauser" userId="3f71d080-1bd4-460d-9cce-19d5c2164853" providerId="ADAL" clId="{478E143B-C0CB-42A9-85B4-A412EF4059C9}" dt="2023-03-08T02:05:05.077" v="4028" actId="1076"/>
          <ac:picMkLst>
            <pc:docMk/>
            <pc:sldMk cId="1854615554" sldId="278"/>
            <ac:picMk id="3" creationId="{0C40CA97-B394-FF18-04EA-A558644EE5E4}"/>
          </ac:picMkLst>
        </pc:picChg>
      </pc:sldChg>
      <pc:sldChg chg="addSp modSp new mod">
        <pc:chgData name="Stuart Fankhauser" userId="3f71d080-1bd4-460d-9cce-19d5c2164853" providerId="ADAL" clId="{478E143B-C0CB-42A9-85B4-A412EF4059C9}" dt="2023-03-08T02:07:49.724" v="4034" actId="255"/>
        <pc:sldMkLst>
          <pc:docMk/>
          <pc:sldMk cId="1658401009" sldId="279"/>
        </pc:sldMkLst>
        <pc:graphicFrameChg chg="add mod modGraphic">
          <ac:chgData name="Stuart Fankhauser" userId="3f71d080-1bd4-460d-9cce-19d5c2164853" providerId="ADAL" clId="{478E143B-C0CB-42A9-85B4-A412EF4059C9}" dt="2023-03-08T02:07:49.724" v="4034" actId="255"/>
          <ac:graphicFrameMkLst>
            <pc:docMk/>
            <pc:sldMk cId="1658401009" sldId="279"/>
            <ac:graphicFrameMk id="2" creationId="{8E312236-9F6D-A264-E04A-8BBA40CAB098}"/>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E9387-7A1F-4E25-98EC-D3A8ADA0D0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AC79ED7-606E-4E45-89EF-7447D38AF0A7}">
      <dgm:prSet/>
      <dgm:spPr/>
      <dgm:t>
        <a:bodyPr/>
        <a:lstStyle/>
        <a:p>
          <a:pPr>
            <a:lnSpc>
              <a:spcPct val="100000"/>
            </a:lnSpc>
          </a:pPr>
          <a:r>
            <a:rPr lang="en-US"/>
            <a:t>AI is coming at us very quickly – much faster than traditional curriculum sources can adapt</a:t>
          </a:r>
        </a:p>
      </dgm:t>
    </dgm:pt>
    <dgm:pt modelId="{12BE963E-4783-4ACB-AA6C-EA9D7709AE5A}" type="parTrans" cxnId="{CCFAF275-C3C7-4F9C-9F75-E7283A7A118A}">
      <dgm:prSet/>
      <dgm:spPr/>
      <dgm:t>
        <a:bodyPr/>
        <a:lstStyle/>
        <a:p>
          <a:endParaRPr lang="en-US"/>
        </a:p>
      </dgm:t>
    </dgm:pt>
    <dgm:pt modelId="{D1643230-D9CF-46FD-AFE8-D40B63D5E9A7}" type="sibTrans" cxnId="{CCFAF275-C3C7-4F9C-9F75-E7283A7A118A}">
      <dgm:prSet/>
      <dgm:spPr/>
      <dgm:t>
        <a:bodyPr/>
        <a:lstStyle/>
        <a:p>
          <a:endParaRPr lang="en-US"/>
        </a:p>
      </dgm:t>
    </dgm:pt>
    <dgm:pt modelId="{956F5F5C-0E69-4B91-AE75-516AAAAA06B6}">
      <dgm:prSet/>
      <dgm:spPr/>
      <dgm:t>
        <a:bodyPr/>
        <a:lstStyle/>
        <a:p>
          <a:pPr>
            <a:lnSpc>
              <a:spcPct val="100000"/>
            </a:lnSpc>
          </a:pPr>
          <a:r>
            <a:rPr lang="en-US"/>
            <a:t>Our students are using AI to assist them with their work already</a:t>
          </a:r>
        </a:p>
      </dgm:t>
    </dgm:pt>
    <dgm:pt modelId="{655AFCC1-D617-4152-B226-D26D5FB39552}" type="parTrans" cxnId="{EB656042-6A0C-4B50-A409-2E7FFE543EB2}">
      <dgm:prSet/>
      <dgm:spPr/>
      <dgm:t>
        <a:bodyPr/>
        <a:lstStyle/>
        <a:p>
          <a:endParaRPr lang="en-US"/>
        </a:p>
      </dgm:t>
    </dgm:pt>
    <dgm:pt modelId="{14851054-7C22-4045-80DF-DB006459A3C2}" type="sibTrans" cxnId="{EB656042-6A0C-4B50-A409-2E7FFE543EB2}">
      <dgm:prSet/>
      <dgm:spPr/>
      <dgm:t>
        <a:bodyPr/>
        <a:lstStyle/>
        <a:p>
          <a:endParaRPr lang="en-US"/>
        </a:p>
      </dgm:t>
    </dgm:pt>
    <dgm:pt modelId="{49F4B04A-7146-4BED-AAB2-A8B17BF44366}">
      <dgm:prSet/>
      <dgm:spPr/>
      <dgm:t>
        <a:bodyPr/>
        <a:lstStyle/>
        <a:p>
          <a:pPr>
            <a:lnSpc>
              <a:spcPct val="100000"/>
            </a:lnSpc>
          </a:pPr>
          <a:r>
            <a:rPr lang="en-US"/>
            <a:t>Our students need counsel and direction regarding the ethical and social implications of utilizing AI, both in their education and in their future careers and personal lives.</a:t>
          </a:r>
        </a:p>
      </dgm:t>
    </dgm:pt>
    <dgm:pt modelId="{ED5D89B0-6F9E-4916-A31D-194811C25615}" type="parTrans" cxnId="{72F56419-BE3C-447A-9676-4FF767377C34}">
      <dgm:prSet/>
      <dgm:spPr/>
      <dgm:t>
        <a:bodyPr/>
        <a:lstStyle/>
        <a:p>
          <a:endParaRPr lang="en-US"/>
        </a:p>
      </dgm:t>
    </dgm:pt>
    <dgm:pt modelId="{F362C150-678A-433F-9FCC-1F1006D16F42}" type="sibTrans" cxnId="{72F56419-BE3C-447A-9676-4FF767377C34}">
      <dgm:prSet/>
      <dgm:spPr/>
      <dgm:t>
        <a:bodyPr/>
        <a:lstStyle/>
        <a:p>
          <a:endParaRPr lang="en-US"/>
        </a:p>
      </dgm:t>
    </dgm:pt>
    <dgm:pt modelId="{47DC5123-7D89-43B4-888D-489C44C5EC9F}">
      <dgm:prSet/>
      <dgm:spPr/>
      <dgm:t>
        <a:bodyPr/>
        <a:lstStyle/>
        <a:p>
          <a:pPr>
            <a:lnSpc>
              <a:spcPct val="100000"/>
            </a:lnSpc>
          </a:pPr>
          <a:r>
            <a:rPr lang="en-AU"/>
            <a:t>It may possibly become one of the most significant elements of the digital divide</a:t>
          </a:r>
          <a:endParaRPr lang="en-US"/>
        </a:p>
      </dgm:t>
    </dgm:pt>
    <dgm:pt modelId="{016D4D40-A45F-443A-8834-C9876436F840}" type="parTrans" cxnId="{FCB7C255-5B7C-4BAE-84F8-C1ACECBE3725}">
      <dgm:prSet/>
      <dgm:spPr/>
      <dgm:t>
        <a:bodyPr/>
        <a:lstStyle/>
        <a:p>
          <a:endParaRPr lang="en-US"/>
        </a:p>
      </dgm:t>
    </dgm:pt>
    <dgm:pt modelId="{FD7400F4-C05B-4677-8ED2-05EF7D7AF525}" type="sibTrans" cxnId="{FCB7C255-5B7C-4BAE-84F8-C1ACECBE3725}">
      <dgm:prSet/>
      <dgm:spPr/>
      <dgm:t>
        <a:bodyPr/>
        <a:lstStyle/>
        <a:p>
          <a:endParaRPr lang="en-US"/>
        </a:p>
      </dgm:t>
    </dgm:pt>
    <dgm:pt modelId="{34682236-D579-4C7C-A854-CB5360CFFA30}" type="pres">
      <dgm:prSet presAssocID="{B74E9387-7A1F-4E25-98EC-D3A8ADA0D0BA}" presName="root" presStyleCnt="0">
        <dgm:presLayoutVars>
          <dgm:dir/>
          <dgm:resizeHandles val="exact"/>
        </dgm:presLayoutVars>
      </dgm:prSet>
      <dgm:spPr/>
    </dgm:pt>
    <dgm:pt modelId="{E7259215-5222-46EE-849A-036E547B6F4E}" type="pres">
      <dgm:prSet presAssocID="{6AC79ED7-606E-4E45-89EF-7447D38AF0A7}" presName="compNode" presStyleCnt="0"/>
      <dgm:spPr/>
    </dgm:pt>
    <dgm:pt modelId="{EF310663-7782-4AA7-AB70-2DDC8A3B8DD5}" type="pres">
      <dgm:prSet presAssocID="{6AC79ED7-606E-4E45-89EF-7447D38AF0A7}" presName="bgRect" presStyleLbl="bgShp" presStyleIdx="0" presStyleCnt="4"/>
      <dgm:spPr/>
    </dgm:pt>
    <dgm:pt modelId="{CC356057-F458-48B7-9EC1-0F3EFDEE3E02}" type="pres">
      <dgm:prSet presAssocID="{6AC79ED7-606E-4E45-89EF-7447D38AF0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77C53AD7-FEED-4565-A8D8-C8939528B6F3}" type="pres">
      <dgm:prSet presAssocID="{6AC79ED7-606E-4E45-89EF-7447D38AF0A7}" presName="spaceRect" presStyleCnt="0"/>
      <dgm:spPr/>
    </dgm:pt>
    <dgm:pt modelId="{40CF2A72-2F25-4AD0-B3C8-B02A2649EB54}" type="pres">
      <dgm:prSet presAssocID="{6AC79ED7-606E-4E45-89EF-7447D38AF0A7}" presName="parTx" presStyleLbl="revTx" presStyleIdx="0" presStyleCnt="4">
        <dgm:presLayoutVars>
          <dgm:chMax val="0"/>
          <dgm:chPref val="0"/>
        </dgm:presLayoutVars>
      </dgm:prSet>
      <dgm:spPr/>
    </dgm:pt>
    <dgm:pt modelId="{F0B21650-2767-4B4D-938D-77CF3645CB26}" type="pres">
      <dgm:prSet presAssocID="{D1643230-D9CF-46FD-AFE8-D40B63D5E9A7}" presName="sibTrans" presStyleCnt="0"/>
      <dgm:spPr/>
    </dgm:pt>
    <dgm:pt modelId="{E9128BFF-91DA-4597-8863-E4828CED028D}" type="pres">
      <dgm:prSet presAssocID="{956F5F5C-0E69-4B91-AE75-516AAAAA06B6}" presName="compNode" presStyleCnt="0"/>
      <dgm:spPr/>
    </dgm:pt>
    <dgm:pt modelId="{992B08F2-7EA7-4211-8B08-A2F8DAD3CCCF}" type="pres">
      <dgm:prSet presAssocID="{956F5F5C-0E69-4B91-AE75-516AAAAA06B6}" presName="bgRect" presStyleLbl="bgShp" presStyleIdx="1" presStyleCnt="4"/>
      <dgm:spPr/>
    </dgm:pt>
    <dgm:pt modelId="{8FC8984E-8980-4205-8837-16E6F3890871}" type="pres">
      <dgm:prSet presAssocID="{956F5F5C-0E69-4B91-AE75-516AAAAA06B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B5AA0973-9948-46C4-B5B8-658C755FABA4}" type="pres">
      <dgm:prSet presAssocID="{956F5F5C-0E69-4B91-AE75-516AAAAA06B6}" presName="spaceRect" presStyleCnt="0"/>
      <dgm:spPr/>
    </dgm:pt>
    <dgm:pt modelId="{A72CA379-9F7A-46DE-AF76-688E05084A1C}" type="pres">
      <dgm:prSet presAssocID="{956F5F5C-0E69-4B91-AE75-516AAAAA06B6}" presName="parTx" presStyleLbl="revTx" presStyleIdx="1" presStyleCnt="4">
        <dgm:presLayoutVars>
          <dgm:chMax val="0"/>
          <dgm:chPref val="0"/>
        </dgm:presLayoutVars>
      </dgm:prSet>
      <dgm:spPr/>
    </dgm:pt>
    <dgm:pt modelId="{8DA4D60C-3FF9-46AE-9053-1ECE5F89BA07}" type="pres">
      <dgm:prSet presAssocID="{14851054-7C22-4045-80DF-DB006459A3C2}" presName="sibTrans" presStyleCnt="0"/>
      <dgm:spPr/>
    </dgm:pt>
    <dgm:pt modelId="{B6DCA96D-0DF4-45EC-8E71-BF5C87B64B4A}" type="pres">
      <dgm:prSet presAssocID="{49F4B04A-7146-4BED-AAB2-A8B17BF44366}" presName="compNode" presStyleCnt="0"/>
      <dgm:spPr/>
    </dgm:pt>
    <dgm:pt modelId="{DF49E987-26E1-4A9A-84B8-0EF0E8996A97}" type="pres">
      <dgm:prSet presAssocID="{49F4B04A-7146-4BED-AAB2-A8B17BF44366}" presName="bgRect" presStyleLbl="bgShp" presStyleIdx="2" presStyleCnt="4"/>
      <dgm:spPr/>
    </dgm:pt>
    <dgm:pt modelId="{68032B62-A093-422A-9E59-24CA5F89FA3D}" type="pres">
      <dgm:prSet presAssocID="{49F4B04A-7146-4BED-AAB2-A8B17BF443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2E92A339-7B1E-4A37-A362-4A8CBAD4BF90}" type="pres">
      <dgm:prSet presAssocID="{49F4B04A-7146-4BED-AAB2-A8B17BF44366}" presName="spaceRect" presStyleCnt="0"/>
      <dgm:spPr/>
    </dgm:pt>
    <dgm:pt modelId="{F403CF63-A8A8-4D4E-AD87-9778EC1E9653}" type="pres">
      <dgm:prSet presAssocID="{49F4B04A-7146-4BED-AAB2-A8B17BF44366}" presName="parTx" presStyleLbl="revTx" presStyleIdx="2" presStyleCnt="4">
        <dgm:presLayoutVars>
          <dgm:chMax val="0"/>
          <dgm:chPref val="0"/>
        </dgm:presLayoutVars>
      </dgm:prSet>
      <dgm:spPr/>
    </dgm:pt>
    <dgm:pt modelId="{D51A9588-EAAE-4F96-BBE1-ACE00623B8EC}" type="pres">
      <dgm:prSet presAssocID="{F362C150-678A-433F-9FCC-1F1006D16F42}" presName="sibTrans" presStyleCnt="0"/>
      <dgm:spPr/>
    </dgm:pt>
    <dgm:pt modelId="{A37F7ACD-7676-437F-90EF-BE20B2418090}" type="pres">
      <dgm:prSet presAssocID="{47DC5123-7D89-43B4-888D-489C44C5EC9F}" presName="compNode" presStyleCnt="0"/>
      <dgm:spPr/>
    </dgm:pt>
    <dgm:pt modelId="{D036D2B8-3BE5-4564-8BD0-1946D39B5AD2}" type="pres">
      <dgm:prSet presAssocID="{47DC5123-7D89-43B4-888D-489C44C5EC9F}" presName="bgRect" presStyleLbl="bgShp" presStyleIdx="3" presStyleCnt="4"/>
      <dgm:spPr/>
    </dgm:pt>
    <dgm:pt modelId="{EFA1F303-7B29-43C4-9E71-382B42D120F4}" type="pres">
      <dgm:prSet presAssocID="{47DC5123-7D89-43B4-888D-489C44C5EC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aptop"/>
        </a:ext>
      </dgm:extLst>
    </dgm:pt>
    <dgm:pt modelId="{B9DA823C-9D2E-45B6-8587-CC4F2DBDA306}" type="pres">
      <dgm:prSet presAssocID="{47DC5123-7D89-43B4-888D-489C44C5EC9F}" presName="spaceRect" presStyleCnt="0"/>
      <dgm:spPr/>
    </dgm:pt>
    <dgm:pt modelId="{3329F9F7-9760-47CC-8CAA-A5F1157E1417}" type="pres">
      <dgm:prSet presAssocID="{47DC5123-7D89-43B4-888D-489C44C5EC9F}" presName="parTx" presStyleLbl="revTx" presStyleIdx="3" presStyleCnt="4">
        <dgm:presLayoutVars>
          <dgm:chMax val="0"/>
          <dgm:chPref val="0"/>
        </dgm:presLayoutVars>
      </dgm:prSet>
      <dgm:spPr/>
    </dgm:pt>
  </dgm:ptLst>
  <dgm:cxnLst>
    <dgm:cxn modelId="{A6818912-DBE7-44EC-BB58-48334D555D50}" type="presOf" srcId="{49F4B04A-7146-4BED-AAB2-A8B17BF44366}" destId="{F403CF63-A8A8-4D4E-AD87-9778EC1E9653}" srcOrd="0" destOrd="0" presId="urn:microsoft.com/office/officeart/2018/2/layout/IconVerticalSolidList"/>
    <dgm:cxn modelId="{72F56419-BE3C-447A-9676-4FF767377C34}" srcId="{B74E9387-7A1F-4E25-98EC-D3A8ADA0D0BA}" destId="{49F4B04A-7146-4BED-AAB2-A8B17BF44366}" srcOrd="2" destOrd="0" parTransId="{ED5D89B0-6F9E-4916-A31D-194811C25615}" sibTransId="{F362C150-678A-433F-9FCC-1F1006D16F42}"/>
    <dgm:cxn modelId="{EB656042-6A0C-4B50-A409-2E7FFE543EB2}" srcId="{B74E9387-7A1F-4E25-98EC-D3A8ADA0D0BA}" destId="{956F5F5C-0E69-4B91-AE75-516AAAAA06B6}" srcOrd="1" destOrd="0" parTransId="{655AFCC1-D617-4152-B226-D26D5FB39552}" sibTransId="{14851054-7C22-4045-80DF-DB006459A3C2}"/>
    <dgm:cxn modelId="{FCB7C255-5B7C-4BAE-84F8-C1ACECBE3725}" srcId="{B74E9387-7A1F-4E25-98EC-D3A8ADA0D0BA}" destId="{47DC5123-7D89-43B4-888D-489C44C5EC9F}" srcOrd="3" destOrd="0" parTransId="{016D4D40-A45F-443A-8834-C9876436F840}" sibTransId="{FD7400F4-C05B-4677-8ED2-05EF7D7AF525}"/>
    <dgm:cxn modelId="{CCFAF275-C3C7-4F9C-9F75-E7283A7A118A}" srcId="{B74E9387-7A1F-4E25-98EC-D3A8ADA0D0BA}" destId="{6AC79ED7-606E-4E45-89EF-7447D38AF0A7}" srcOrd="0" destOrd="0" parTransId="{12BE963E-4783-4ACB-AA6C-EA9D7709AE5A}" sibTransId="{D1643230-D9CF-46FD-AFE8-D40B63D5E9A7}"/>
    <dgm:cxn modelId="{DBBC1C56-C735-4D5A-9616-3A1751E3C915}" type="presOf" srcId="{956F5F5C-0E69-4B91-AE75-516AAAAA06B6}" destId="{A72CA379-9F7A-46DE-AF76-688E05084A1C}" srcOrd="0" destOrd="0" presId="urn:microsoft.com/office/officeart/2018/2/layout/IconVerticalSolidList"/>
    <dgm:cxn modelId="{9252149C-8235-4151-ABF2-7C7330DD0700}" type="presOf" srcId="{47DC5123-7D89-43B4-888D-489C44C5EC9F}" destId="{3329F9F7-9760-47CC-8CAA-A5F1157E1417}" srcOrd="0" destOrd="0" presId="urn:microsoft.com/office/officeart/2018/2/layout/IconVerticalSolidList"/>
    <dgm:cxn modelId="{A5183FA1-C310-40AA-A0DA-718F38634CCE}" type="presOf" srcId="{6AC79ED7-606E-4E45-89EF-7447D38AF0A7}" destId="{40CF2A72-2F25-4AD0-B3C8-B02A2649EB54}" srcOrd="0" destOrd="0" presId="urn:microsoft.com/office/officeart/2018/2/layout/IconVerticalSolidList"/>
    <dgm:cxn modelId="{D16323AC-2B69-4BDF-A25D-DD8C07205B97}" type="presOf" srcId="{B74E9387-7A1F-4E25-98EC-D3A8ADA0D0BA}" destId="{34682236-D579-4C7C-A854-CB5360CFFA30}" srcOrd="0" destOrd="0" presId="urn:microsoft.com/office/officeart/2018/2/layout/IconVerticalSolidList"/>
    <dgm:cxn modelId="{7160F34E-B098-4967-8784-2EF806A3212F}" type="presParOf" srcId="{34682236-D579-4C7C-A854-CB5360CFFA30}" destId="{E7259215-5222-46EE-849A-036E547B6F4E}" srcOrd="0" destOrd="0" presId="urn:microsoft.com/office/officeart/2018/2/layout/IconVerticalSolidList"/>
    <dgm:cxn modelId="{2571B6A3-200A-4279-B1FB-FC5050AFDCAD}" type="presParOf" srcId="{E7259215-5222-46EE-849A-036E547B6F4E}" destId="{EF310663-7782-4AA7-AB70-2DDC8A3B8DD5}" srcOrd="0" destOrd="0" presId="urn:microsoft.com/office/officeart/2018/2/layout/IconVerticalSolidList"/>
    <dgm:cxn modelId="{19DA6CE3-EB61-4447-865F-8394A6EEF77B}" type="presParOf" srcId="{E7259215-5222-46EE-849A-036E547B6F4E}" destId="{CC356057-F458-48B7-9EC1-0F3EFDEE3E02}" srcOrd="1" destOrd="0" presId="urn:microsoft.com/office/officeart/2018/2/layout/IconVerticalSolidList"/>
    <dgm:cxn modelId="{A92E8FEE-670B-4A07-A92C-96A95B4DF052}" type="presParOf" srcId="{E7259215-5222-46EE-849A-036E547B6F4E}" destId="{77C53AD7-FEED-4565-A8D8-C8939528B6F3}" srcOrd="2" destOrd="0" presId="urn:microsoft.com/office/officeart/2018/2/layout/IconVerticalSolidList"/>
    <dgm:cxn modelId="{F98903E6-C1FD-488C-B937-3A5A76935373}" type="presParOf" srcId="{E7259215-5222-46EE-849A-036E547B6F4E}" destId="{40CF2A72-2F25-4AD0-B3C8-B02A2649EB54}" srcOrd="3" destOrd="0" presId="urn:microsoft.com/office/officeart/2018/2/layout/IconVerticalSolidList"/>
    <dgm:cxn modelId="{747DF841-D540-48B2-B8C5-04AE59EB91E4}" type="presParOf" srcId="{34682236-D579-4C7C-A854-CB5360CFFA30}" destId="{F0B21650-2767-4B4D-938D-77CF3645CB26}" srcOrd="1" destOrd="0" presId="urn:microsoft.com/office/officeart/2018/2/layout/IconVerticalSolidList"/>
    <dgm:cxn modelId="{E0055C3F-A832-43F2-9658-C86FA0809AD5}" type="presParOf" srcId="{34682236-D579-4C7C-A854-CB5360CFFA30}" destId="{E9128BFF-91DA-4597-8863-E4828CED028D}" srcOrd="2" destOrd="0" presId="urn:microsoft.com/office/officeart/2018/2/layout/IconVerticalSolidList"/>
    <dgm:cxn modelId="{D421114E-7624-47FA-8027-1905CF34D2D2}" type="presParOf" srcId="{E9128BFF-91DA-4597-8863-E4828CED028D}" destId="{992B08F2-7EA7-4211-8B08-A2F8DAD3CCCF}" srcOrd="0" destOrd="0" presId="urn:microsoft.com/office/officeart/2018/2/layout/IconVerticalSolidList"/>
    <dgm:cxn modelId="{556B6261-6D29-466C-A06D-FE99F3C231CF}" type="presParOf" srcId="{E9128BFF-91DA-4597-8863-E4828CED028D}" destId="{8FC8984E-8980-4205-8837-16E6F3890871}" srcOrd="1" destOrd="0" presId="urn:microsoft.com/office/officeart/2018/2/layout/IconVerticalSolidList"/>
    <dgm:cxn modelId="{53001AB8-C3D2-469A-AF1C-336DF780D304}" type="presParOf" srcId="{E9128BFF-91DA-4597-8863-E4828CED028D}" destId="{B5AA0973-9948-46C4-B5B8-658C755FABA4}" srcOrd="2" destOrd="0" presId="urn:microsoft.com/office/officeart/2018/2/layout/IconVerticalSolidList"/>
    <dgm:cxn modelId="{0A072289-197C-4129-AE05-207EFDD312B4}" type="presParOf" srcId="{E9128BFF-91DA-4597-8863-E4828CED028D}" destId="{A72CA379-9F7A-46DE-AF76-688E05084A1C}" srcOrd="3" destOrd="0" presId="urn:microsoft.com/office/officeart/2018/2/layout/IconVerticalSolidList"/>
    <dgm:cxn modelId="{21E5115F-D758-4EDE-A654-BE49516582E5}" type="presParOf" srcId="{34682236-D579-4C7C-A854-CB5360CFFA30}" destId="{8DA4D60C-3FF9-46AE-9053-1ECE5F89BA07}" srcOrd="3" destOrd="0" presId="urn:microsoft.com/office/officeart/2018/2/layout/IconVerticalSolidList"/>
    <dgm:cxn modelId="{60D6547C-96B6-497E-B23F-302CBEBDF17A}" type="presParOf" srcId="{34682236-D579-4C7C-A854-CB5360CFFA30}" destId="{B6DCA96D-0DF4-45EC-8E71-BF5C87B64B4A}" srcOrd="4" destOrd="0" presId="urn:microsoft.com/office/officeart/2018/2/layout/IconVerticalSolidList"/>
    <dgm:cxn modelId="{FBB58D39-84C6-4F42-BE45-6612C6369698}" type="presParOf" srcId="{B6DCA96D-0DF4-45EC-8E71-BF5C87B64B4A}" destId="{DF49E987-26E1-4A9A-84B8-0EF0E8996A97}" srcOrd="0" destOrd="0" presId="urn:microsoft.com/office/officeart/2018/2/layout/IconVerticalSolidList"/>
    <dgm:cxn modelId="{7DE5A022-121C-497C-BCA9-18747F8FBA7C}" type="presParOf" srcId="{B6DCA96D-0DF4-45EC-8E71-BF5C87B64B4A}" destId="{68032B62-A093-422A-9E59-24CA5F89FA3D}" srcOrd="1" destOrd="0" presId="urn:microsoft.com/office/officeart/2018/2/layout/IconVerticalSolidList"/>
    <dgm:cxn modelId="{5E701728-B976-478C-978D-666D05B7F405}" type="presParOf" srcId="{B6DCA96D-0DF4-45EC-8E71-BF5C87B64B4A}" destId="{2E92A339-7B1E-4A37-A362-4A8CBAD4BF90}" srcOrd="2" destOrd="0" presId="urn:microsoft.com/office/officeart/2018/2/layout/IconVerticalSolidList"/>
    <dgm:cxn modelId="{B9822C6D-2998-4352-BBCE-0FBA0F811890}" type="presParOf" srcId="{B6DCA96D-0DF4-45EC-8E71-BF5C87B64B4A}" destId="{F403CF63-A8A8-4D4E-AD87-9778EC1E9653}" srcOrd="3" destOrd="0" presId="urn:microsoft.com/office/officeart/2018/2/layout/IconVerticalSolidList"/>
    <dgm:cxn modelId="{09448763-9499-4ED1-93EB-163BF1A85A06}" type="presParOf" srcId="{34682236-D579-4C7C-A854-CB5360CFFA30}" destId="{D51A9588-EAAE-4F96-BBE1-ACE00623B8EC}" srcOrd="5" destOrd="0" presId="urn:microsoft.com/office/officeart/2018/2/layout/IconVerticalSolidList"/>
    <dgm:cxn modelId="{4C6428D2-EBDA-41ED-B3D8-A9960B62A433}" type="presParOf" srcId="{34682236-D579-4C7C-A854-CB5360CFFA30}" destId="{A37F7ACD-7676-437F-90EF-BE20B2418090}" srcOrd="6" destOrd="0" presId="urn:microsoft.com/office/officeart/2018/2/layout/IconVerticalSolidList"/>
    <dgm:cxn modelId="{6B1BB795-20C6-44E8-99A6-8884F1F3FBDB}" type="presParOf" srcId="{A37F7ACD-7676-437F-90EF-BE20B2418090}" destId="{D036D2B8-3BE5-4564-8BD0-1946D39B5AD2}" srcOrd="0" destOrd="0" presId="urn:microsoft.com/office/officeart/2018/2/layout/IconVerticalSolidList"/>
    <dgm:cxn modelId="{F92F61D3-2596-4FDF-AB1B-B09641E427D2}" type="presParOf" srcId="{A37F7ACD-7676-437F-90EF-BE20B2418090}" destId="{EFA1F303-7B29-43C4-9E71-382B42D120F4}" srcOrd="1" destOrd="0" presId="urn:microsoft.com/office/officeart/2018/2/layout/IconVerticalSolidList"/>
    <dgm:cxn modelId="{FFC2C935-5ACF-4BE3-B49B-C5342E60A8F0}" type="presParOf" srcId="{A37F7ACD-7676-437F-90EF-BE20B2418090}" destId="{B9DA823C-9D2E-45B6-8587-CC4F2DBDA306}" srcOrd="2" destOrd="0" presId="urn:microsoft.com/office/officeart/2018/2/layout/IconVerticalSolidList"/>
    <dgm:cxn modelId="{7C30872F-B7A8-4449-BAA6-F6EA2A72D2F3}" type="presParOf" srcId="{A37F7ACD-7676-437F-90EF-BE20B2418090}" destId="{3329F9F7-9760-47CC-8CAA-A5F1157E14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6188CF-BBF8-4BD4-88E4-8BAB6963E7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FF8705-492B-449E-AD8E-CCBC634C378A}">
      <dgm:prSet/>
      <dgm:spPr/>
      <dgm:t>
        <a:bodyPr/>
        <a:lstStyle/>
        <a:p>
          <a:pPr>
            <a:lnSpc>
              <a:spcPct val="100000"/>
            </a:lnSpc>
          </a:pPr>
          <a:r>
            <a:rPr lang="en-US" dirty="0"/>
            <a:t>We are not just faculty members and teachers of a discipline</a:t>
          </a:r>
        </a:p>
      </dgm:t>
    </dgm:pt>
    <dgm:pt modelId="{DABA173B-AC06-4F2C-B613-DFAF8EF75C47}" type="parTrans" cxnId="{C351765A-21BB-4AE2-9943-2E07F73A5D79}">
      <dgm:prSet/>
      <dgm:spPr/>
      <dgm:t>
        <a:bodyPr/>
        <a:lstStyle/>
        <a:p>
          <a:endParaRPr lang="en-US"/>
        </a:p>
      </dgm:t>
    </dgm:pt>
    <dgm:pt modelId="{13C65408-51C5-43A6-A12A-2CF13080CF07}" type="sibTrans" cxnId="{C351765A-21BB-4AE2-9943-2E07F73A5D79}">
      <dgm:prSet/>
      <dgm:spPr/>
      <dgm:t>
        <a:bodyPr/>
        <a:lstStyle/>
        <a:p>
          <a:endParaRPr lang="en-US"/>
        </a:p>
      </dgm:t>
    </dgm:pt>
    <dgm:pt modelId="{E60C0A9E-6698-47CC-9369-EA9E191E862C}">
      <dgm:prSet/>
      <dgm:spPr/>
      <dgm:t>
        <a:bodyPr/>
        <a:lstStyle/>
        <a:p>
          <a:pPr>
            <a:lnSpc>
              <a:spcPct val="100000"/>
            </a:lnSpc>
          </a:pPr>
          <a:r>
            <a:rPr lang="en-US" dirty="0"/>
            <a:t>This has the capacity to affect wellbeing</a:t>
          </a:r>
        </a:p>
      </dgm:t>
    </dgm:pt>
    <dgm:pt modelId="{60D4C69B-D075-4FB6-9A81-493A57605E13}" type="parTrans" cxnId="{1DDE0687-480E-47EE-AC65-508DED0813BF}">
      <dgm:prSet/>
      <dgm:spPr/>
      <dgm:t>
        <a:bodyPr/>
        <a:lstStyle/>
        <a:p>
          <a:endParaRPr lang="en-US"/>
        </a:p>
      </dgm:t>
    </dgm:pt>
    <dgm:pt modelId="{24289D28-2D52-42A9-85C7-84CE63661D36}" type="sibTrans" cxnId="{1DDE0687-480E-47EE-AC65-508DED0813BF}">
      <dgm:prSet/>
      <dgm:spPr/>
      <dgm:t>
        <a:bodyPr/>
        <a:lstStyle/>
        <a:p>
          <a:endParaRPr lang="en-US"/>
        </a:p>
      </dgm:t>
    </dgm:pt>
    <dgm:pt modelId="{1398A6F1-F9EC-41D6-B57A-CB6E649ADA63}">
      <dgm:prSet/>
      <dgm:spPr/>
      <dgm:t>
        <a:bodyPr/>
        <a:lstStyle/>
        <a:p>
          <a:pPr>
            <a:lnSpc>
              <a:spcPct val="100000"/>
            </a:lnSpc>
          </a:pPr>
          <a:r>
            <a:rPr lang="en-US" dirty="0"/>
            <a:t>There is now no avoiding AI</a:t>
          </a:r>
        </a:p>
      </dgm:t>
    </dgm:pt>
    <dgm:pt modelId="{FAE32CAF-29B7-4404-AECD-DF7E102F1C94}" type="parTrans" cxnId="{F310B669-F9DB-4447-B167-B440F246C9FB}">
      <dgm:prSet/>
      <dgm:spPr/>
      <dgm:t>
        <a:bodyPr/>
        <a:lstStyle/>
        <a:p>
          <a:endParaRPr lang="en-US"/>
        </a:p>
      </dgm:t>
    </dgm:pt>
    <dgm:pt modelId="{46DAB731-7FC0-414E-B1B6-8EA238AF7A75}" type="sibTrans" cxnId="{F310B669-F9DB-4447-B167-B440F246C9FB}">
      <dgm:prSet/>
      <dgm:spPr/>
      <dgm:t>
        <a:bodyPr/>
        <a:lstStyle/>
        <a:p>
          <a:endParaRPr lang="en-US"/>
        </a:p>
      </dgm:t>
    </dgm:pt>
    <dgm:pt modelId="{3C3009AE-38DC-406F-B552-0F59E6DCE540}" type="pres">
      <dgm:prSet presAssocID="{976188CF-BBF8-4BD4-88E4-8BAB6963E768}" presName="root" presStyleCnt="0">
        <dgm:presLayoutVars>
          <dgm:dir/>
          <dgm:resizeHandles val="exact"/>
        </dgm:presLayoutVars>
      </dgm:prSet>
      <dgm:spPr/>
    </dgm:pt>
    <dgm:pt modelId="{A2EB30D3-C081-4399-9036-ADA91C71AE31}" type="pres">
      <dgm:prSet presAssocID="{C5FF8705-492B-449E-AD8E-CCBC634C378A}" presName="compNode" presStyleCnt="0"/>
      <dgm:spPr/>
    </dgm:pt>
    <dgm:pt modelId="{D3898C89-9C04-48A4-BB7A-BB144DC4FE65}" type="pres">
      <dgm:prSet presAssocID="{C5FF8705-492B-449E-AD8E-CCBC634C378A}" presName="bgRect" presStyleLbl="bgShp" presStyleIdx="0" presStyleCnt="3"/>
      <dgm:spPr/>
    </dgm:pt>
    <dgm:pt modelId="{453EDFE4-167D-4C09-8589-EAB5968097BB}" type="pres">
      <dgm:prSet presAssocID="{C5FF8705-492B-449E-AD8E-CCBC634C37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acher outline"/>
        </a:ext>
      </dgm:extLst>
    </dgm:pt>
    <dgm:pt modelId="{3074A42A-B060-4C91-ACFE-9E5B2EC585F8}" type="pres">
      <dgm:prSet presAssocID="{C5FF8705-492B-449E-AD8E-CCBC634C378A}" presName="spaceRect" presStyleCnt="0"/>
      <dgm:spPr/>
    </dgm:pt>
    <dgm:pt modelId="{A8468479-80F2-4352-8560-8BBB678E9250}" type="pres">
      <dgm:prSet presAssocID="{C5FF8705-492B-449E-AD8E-CCBC634C378A}" presName="parTx" presStyleLbl="revTx" presStyleIdx="0" presStyleCnt="3">
        <dgm:presLayoutVars>
          <dgm:chMax val="0"/>
          <dgm:chPref val="0"/>
        </dgm:presLayoutVars>
      </dgm:prSet>
      <dgm:spPr/>
    </dgm:pt>
    <dgm:pt modelId="{B0D50FA0-5E4C-4D75-BA6B-9C2B288D5EE0}" type="pres">
      <dgm:prSet presAssocID="{13C65408-51C5-43A6-A12A-2CF13080CF07}" presName="sibTrans" presStyleCnt="0"/>
      <dgm:spPr/>
    </dgm:pt>
    <dgm:pt modelId="{E9E3758C-700E-4BF4-8620-4C94497EA29B}" type="pres">
      <dgm:prSet presAssocID="{E60C0A9E-6698-47CC-9369-EA9E191E862C}" presName="compNode" presStyleCnt="0"/>
      <dgm:spPr/>
    </dgm:pt>
    <dgm:pt modelId="{100CB9D4-4B03-4DB0-B2C1-2A3160486111}" type="pres">
      <dgm:prSet presAssocID="{E60C0A9E-6698-47CC-9369-EA9E191E862C}" presName="bgRect" presStyleLbl="bgShp" presStyleIdx="1" presStyleCnt="3"/>
      <dgm:spPr/>
    </dgm:pt>
    <dgm:pt modelId="{8D70B06F-22BD-4E70-89BF-93A80B6559AE}" type="pres">
      <dgm:prSet presAssocID="{E60C0A9E-6698-47CC-9369-EA9E191E86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unflower outline"/>
        </a:ext>
      </dgm:extLst>
    </dgm:pt>
    <dgm:pt modelId="{A4D3428C-F23C-464B-B104-1E3DFA04CF43}" type="pres">
      <dgm:prSet presAssocID="{E60C0A9E-6698-47CC-9369-EA9E191E862C}" presName="spaceRect" presStyleCnt="0"/>
      <dgm:spPr/>
    </dgm:pt>
    <dgm:pt modelId="{04C00A74-E1C9-406E-AED4-AE05B693B140}" type="pres">
      <dgm:prSet presAssocID="{E60C0A9E-6698-47CC-9369-EA9E191E862C}" presName="parTx" presStyleLbl="revTx" presStyleIdx="1" presStyleCnt="3">
        <dgm:presLayoutVars>
          <dgm:chMax val="0"/>
          <dgm:chPref val="0"/>
        </dgm:presLayoutVars>
      </dgm:prSet>
      <dgm:spPr/>
    </dgm:pt>
    <dgm:pt modelId="{DECF6A28-90A3-4465-94DC-50C7FFA4ADCF}" type="pres">
      <dgm:prSet presAssocID="{24289D28-2D52-42A9-85C7-84CE63661D36}" presName="sibTrans" presStyleCnt="0"/>
      <dgm:spPr/>
    </dgm:pt>
    <dgm:pt modelId="{EB6EC382-2DF0-472F-B62A-75D3727E27C0}" type="pres">
      <dgm:prSet presAssocID="{1398A6F1-F9EC-41D6-B57A-CB6E649ADA63}" presName="compNode" presStyleCnt="0"/>
      <dgm:spPr/>
    </dgm:pt>
    <dgm:pt modelId="{8BA7BF5B-51DF-4F2E-96F3-3E918E31B968}" type="pres">
      <dgm:prSet presAssocID="{1398A6F1-F9EC-41D6-B57A-CB6E649ADA63}" presName="bgRect" presStyleLbl="bgShp" presStyleIdx="2" presStyleCnt="3" custLinFactNeighborX="-381" custLinFactNeighborY="3872"/>
      <dgm:spPr/>
    </dgm:pt>
    <dgm:pt modelId="{073203EC-D77B-4DBD-A136-3D43791FAC71}" type="pres">
      <dgm:prSet presAssocID="{1398A6F1-F9EC-41D6-B57A-CB6E649ADA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ye outline"/>
        </a:ext>
      </dgm:extLst>
    </dgm:pt>
    <dgm:pt modelId="{F86D9076-E697-4EAA-9429-A0A7BB5397B5}" type="pres">
      <dgm:prSet presAssocID="{1398A6F1-F9EC-41D6-B57A-CB6E649ADA63}" presName="spaceRect" presStyleCnt="0"/>
      <dgm:spPr/>
    </dgm:pt>
    <dgm:pt modelId="{E46E3575-C501-44D4-B11E-2C4524826AC4}" type="pres">
      <dgm:prSet presAssocID="{1398A6F1-F9EC-41D6-B57A-CB6E649ADA63}" presName="parTx" presStyleLbl="revTx" presStyleIdx="2" presStyleCnt="3">
        <dgm:presLayoutVars>
          <dgm:chMax val="0"/>
          <dgm:chPref val="0"/>
        </dgm:presLayoutVars>
      </dgm:prSet>
      <dgm:spPr/>
    </dgm:pt>
  </dgm:ptLst>
  <dgm:cxnLst>
    <dgm:cxn modelId="{F020FA44-B7F9-455C-8BF9-0316C23DCC39}" type="presOf" srcId="{E60C0A9E-6698-47CC-9369-EA9E191E862C}" destId="{04C00A74-E1C9-406E-AED4-AE05B693B140}" srcOrd="0" destOrd="0" presId="urn:microsoft.com/office/officeart/2018/2/layout/IconVerticalSolidList"/>
    <dgm:cxn modelId="{F310B669-F9DB-4447-B167-B440F246C9FB}" srcId="{976188CF-BBF8-4BD4-88E4-8BAB6963E768}" destId="{1398A6F1-F9EC-41D6-B57A-CB6E649ADA63}" srcOrd="2" destOrd="0" parTransId="{FAE32CAF-29B7-4404-AECD-DF7E102F1C94}" sibTransId="{46DAB731-7FC0-414E-B1B6-8EA238AF7A75}"/>
    <dgm:cxn modelId="{A501D972-EEB1-4FCD-8703-B3BCB4A1419E}" type="presOf" srcId="{C5FF8705-492B-449E-AD8E-CCBC634C378A}" destId="{A8468479-80F2-4352-8560-8BBB678E9250}" srcOrd="0" destOrd="0" presId="urn:microsoft.com/office/officeart/2018/2/layout/IconVerticalSolidList"/>
    <dgm:cxn modelId="{C351765A-21BB-4AE2-9943-2E07F73A5D79}" srcId="{976188CF-BBF8-4BD4-88E4-8BAB6963E768}" destId="{C5FF8705-492B-449E-AD8E-CCBC634C378A}" srcOrd="0" destOrd="0" parTransId="{DABA173B-AC06-4F2C-B613-DFAF8EF75C47}" sibTransId="{13C65408-51C5-43A6-A12A-2CF13080CF07}"/>
    <dgm:cxn modelId="{1DDE0687-480E-47EE-AC65-508DED0813BF}" srcId="{976188CF-BBF8-4BD4-88E4-8BAB6963E768}" destId="{E60C0A9E-6698-47CC-9369-EA9E191E862C}" srcOrd="1" destOrd="0" parTransId="{60D4C69B-D075-4FB6-9A81-493A57605E13}" sibTransId="{24289D28-2D52-42A9-85C7-84CE63661D36}"/>
    <dgm:cxn modelId="{314DA4D4-A1A8-4BB6-9F9B-60066482C742}" type="presOf" srcId="{976188CF-BBF8-4BD4-88E4-8BAB6963E768}" destId="{3C3009AE-38DC-406F-B552-0F59E6DCE540}" srcOrd="0" destOrd="0" presId="urn:microsoft.com/office/officeart/2018/2/layout/IconVerticalSolidList"/>
    <dgm:cxn modelId="{F5FBAFF0-734F-4C77-B613-31DCB05534C2}" type="presOf" srcId="{1398A6F1-F9EC-41D6-B57A-CB6E649ADA63}" destId="{E46E3575-C501-44D4-B11E-2C4524826AC4}" srcOrd="0" destOrd="0" presId="urn:microsoft.com/office/officeart/2018/2/layout/IconVerticalSolidList"/>
    <dgm:cxn modelId="{D4B1F0D8-E294-4C62-BE95-C08EBB15803A}" type="presParOf" srcId="{3C3009AE-38DC-406F-B552-0F59E6DCE540}" destId="{A2EB30D3-C081-4399-9036-ADA91C71AE31}" srcOrd="0" destOrd="0" presId="urn:microsoft.com/office/officeart/2018/2/layout/IconVerticalSolidList"/>
    <dgm:cxn modelId="{C8941D16-BF55-4084-9252-61500B031D23}" type="presParOf" srcId="{A2EB30D3-C081-4399-9036-ADA91C71AE31}" destId="{D3898C89-9C04-48A4-BB7A-BB144DC4FE65}" srcOrd="0" destOrd="0" presId="urn:microsoft.com/office/officeart/2018/2/layout/IconVerticalSolidList"/>
    <dgm:cxn modelId="{5525C8F0-D26C-4215-A5C2-07EF11B1B05D}" type="presParOf" srcId="{A2EB30D3-C081-4399-9036-ADA91C71AE31}" destId="{453EDFE4-167D-4C09-8589-EAB5968097BB}" srcOrd="1" destOrd="0" presId="urn:microsoft.com/office/officeart/2018/2/layout/IconVerticalSolidList"/>
    <dgm:cxn modelId="{5BDCECEB-E017-4A85-999D-B46E0D74F4BD}" type="presParOf" srcId="{A2EB30D3-C081-4399-9036-ADA91C71AE31}" destId="{3074A42A-B060-4C91-ACFE-9E5B2EC585F8}" srcOrd="2" destOrd="0" presId="urn:microsoft.com/office/officeart/2018/2/layout/IconVerticalSolidList"/>
    <dgm:cxn modelId="{34C71BF4-82F8-4057-916F-BEF329BA6B6A}" type="presParOf" srcId="{A2EB30D3-C081-4399-9036-ADA91C71AE31}" destId="{A8468479-80F2-4352-8560-8BBB678E9250}" srcOrd="3" destOrd="0" presId="urn:microsoft.com/office/officeart/2018/2/layout/IconVerticalSolidList"/>
    <dgm:cxn modelId="{D6741203-1486-4796-85F9-256BAEDA24EC}" type="presParOf" srcId="{3C3009AE-38DC-406F-B552-0F59E6DCE540}" destId="{B0D50FA0-5E4C-4D75-BA6B-9C2B288D5EE0}" srcOrd="1" destOrd="0" presId="urn:microsoft.com/office/officeart/2018/2/layout/IconVerticalSolidList"/>
    <dgm:cxn modelId="{009B9F8F-6323-43F4-8B80-5380A93DBFC4}" type="presParOf" srcId="{3C3009AE-38DC-406F-B552-0F59E6DCE540}" destId="{E9E3758C-700E-4BF4-8620-4C94497EA29B}" srcOrd="2" destOrd="0" presId="urn:microsoft.com/office/officeart/2018/2/layout/IconVerticalSolidList"/>
    <dgm:cxn modelId="{FBD83FF9-372B-4458-A9C0-8C6C53A5340B}" type="presParOf" srcId="{E9E3758C-700E-4BF4-8620-4C94497EA29B}" destId="{100CB9D4-4B03-4DB0-B2C1-2A3160486111}" srcOrd="0" destOrd="0" presId="urn:microsoft.com/office/officeart/2018/2/layout/IconVerticalSolidList"/>
    <dgm:cxn modelId="{0CC6F79B-A509-4B99-B585-2BE7CAF47C63}" type="presParOf" srcId="{E9E3758C-700E-4BF4-8620-4C94497EA29B}" destId="{8D70B06F-22BD-4E70-89BF-93A80B6559AE}" srcOrd="1" destOrd="0" presId="urn:microsoft.com/office/officeart/2018/2/layout/IconVerticalSolidList"/>
    <dgm:cxn modelId="{D7625ADC-8E1F-4E45-8EBE-F7FBF232AF3F}" type="presParOf" srcId="{E9E3758C-700E-4BF4-8620-4C94497EA29B}" destId="{A4D3428C-F23C-464B-B104-1E3DFA04CF43}" srcOrd="2" destOrd="0" presId="urn:microsoft.com/office/officeart/2018/2/layout/IconVerticalSolidList"/>
    <dgm:cxn modelId="{1102CC96-3CC9-4FED-8E81-65C19C69FFEA}" type="presParOf" srcId="{E9E3758C-700E-4BF4-8620-4C94497EA29B}" destId="{04C00A74-E1C9-406E-AED4-AE05B693B140}" srcOrd="3" destOrd="0" presId="urn:microsoft.com/office/officeart/2018/2/layout/IconVerticalSolidList"/>
    <dgm:cxn modelId="{F21634AE-202E-4FBC-A3D6-7D63262F2891}" type="presParOf" srcId="{3C3009AE-38DC-406F-B552-0F59E6DCE540}" destId="{DECF6A28-90A3-4465-94DC-50C7FFA4ADCF}" srcOrd="3" destOrd="0" presId="urn:microsoft.com/office/officeart/2018/2/layout/IconVerticalSolidList"/>
    <dgm:cxn modelId="{2C2DC5F6-EC20-42DC-9002-97128EA3B280}" type="presParOf" srcId="{3C3009AE-38DC-406F-B552-0F59E6DCE540}" destId="{EB6EC382-2DF0-472F-B62A-75D3727E27C0}" srcOrd="4" destOrd="0" presId="urn:microsoft.com/office/officeart/2018/2/layout/IconVerticalSolidList"/>
    <dgm:cxn modelId="{6F00726D-6EC0-42C4-83E6-C8194EC157F9}" type="presParOf" srcId="{EB6EC382-2DF0-472F-B62A-75D3727E27C0}" destId="{8BA7BF5B-51DF-4F2E-96F3-3E918E31B968}" srcOrd="0" destOrd="0" presId="urn:microsoft.com/office/officeart/2018/2/layout/IconVerticalSolidList"/>
    <dgm:cxn modelId="{F48B62B8-D6DE-46EF-B1CC-D0E7BED6D770}" type="presParOf" srcId="{EB6EC382-2DF0-472F-B62A-75D3727E27C0}" destId="{073203EC-D77B-4DBD-A136-3D43791FAC71}" srcOrd="1" destOrd="0" presId="urn:microsoft.com/office/officeart/2018/2/layout/IconVerticalSolidList"/>
    <dgm:cxn modelId="{6004DEC7-630A-4359-BE3C-011A5D05D161}" type="presParOf" srcId="{EB6EC382-2DF0-472F-B62A-75D3727E27C0}" destId="{F86D9076-E697-4EAA-9429-A0A7BB5397B5}" srcOrd="2" destOrd="0" presId="urn:microsoft.com/office/officeart/2018/2/layout/IconVerticalSolidList"/>
    <dgm:cxn modelId="{DE95E48D-6BB3-4A39-A01F-2DF86D34FE02}" type="presParOf" srcId="{EB6EC382-2DF0-472F-B62A-75D3727E27C0}" destId="{E46E3575-C501-44D4-B11E-2C4524826A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53987-416F-43B2-BA81-542863EF48A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89D6877-ADB6-4BF1-ACC0-5A73A959487D}">
      <dgm:prSet/>
      <dgm:spPr/>
      <dgm:t>
        <a:bodyPr/>
        <a:lstStyle/>
        <a:p>
          <a:r>
            <a:rPr lang="en-US" dirty="0"/>
            <a:t>What are  our Learning Objectives around AI?</a:t>
          </a:r>
        </a:p>
      </dgm:t>
    </dgm:pt>
    <dgm:pt modelId="{F4EDAED2-0B78-4FAE-8005-0B5A33D8453D}" type="parTrans" cxnId="{B36473BA-AD82-4C5E-83CA-1C3775CB348A}">
      <dgm:prSet/>
      <dgm:spPr/>
      <dgm:t>
        <a:bodyPr/>
        <a:lstStyle/>
        <a:p>
          <a:endParaRPr lang="en-US"/>
        </a:p>
      </dgm:t>
    </dgm:pt>
    <dgm:pt modelId="{F89BAA02-D9B6-4C65-AEC8-779775E41737}" type="sibTrans" cxnId="{B36473BA-AD82-4C5E-83CA-1C3775CB348A}">
      <dgm:prSet/>
      <dgm:spPr/>
      <dgm:t>
        <a:bodyPr/>
        <a:lstStyle/>
        <a:p>
          <a:endParaRPr lang="en-US"/>
        </a:p>
      </dgm:t>
    </dgm:pt>
    <dgm:pt modelId="{15D4028F-7C43-40A5-B364-A2AB3ABBBA93}">
      <dgm:prSet/>
      <dgm:spPr/>
      <dgm:t>
        <a:bodyPr/>
        <a:lstStyle/>
        <a:p>
          <a:r>
            <a:rPr lang="en-US" dirty="0"/>
            <a:t>What knowledge about AI do we want the students to acquire?</a:t>
          </a:r>
        </a:p>
      </dgm:t>
    </dgm:pt>
    <dgm:pt modelId="{1753576C-26FE-4A77-B0A8-2DB1756552E4}" type="parTrans" cxnId="{69DAD1B1-F9F0-4A9D-9368-173A19025A94}">
      <dgm:prSet/>
      <dgm:spPr/>
      <dgm:t>
        <a:bodyPr/>
        <a:lstStyle/>
        <a:p>
          <a:endParaRPr lang="en-US"/>
        </a:p>
      </dgm:t>
    </dgm:pt>
    <dgm:pt modelId="{631B12E6-B818-4683-998B-03711988C20B}" type="sibTrans" cxnId="{69DAD1B1-F9F0-4A9D-9368-173A19025A94}">
      <dgm:prSet/>
      <dgm:spPr/>
      <dgm:t>
        <a:bodyPr/>
        <a:lstStyle/>
        <a:p>
          <a:endParaRPr lang="en-US"/>
        </a:p>
      </dgm:t>
    </dgm:pt>
    <dgm:pt modelId="{275A7215-E3CC-48F8-9F23-FDCB989A8E87}">
      <dgm:prSet/>
      <dgm:spPr/>
      <dgm:t>
        <a:bodyPr/>
        <a:lstStyle/>
        <a:p>
          <a:r>
            <a:rPr lang="en-AU" dirty="0"/>
            <a:t>How can students develop key skills around AI that will benefit their learning in the long-term?</a:t>
          </a:r>
          <a:endParaRPr lang="en-US" dirty="0"/>
        </a:p>
      </dgm:t>
    </dgm:pt>
    <dgm:pt modelId="{6DE2A4DE-3495-4326-90CC-BD14426B9AA5}" type="parTrans" cxnId="{F5D86FF3-0087-49B7-B5AE-7696D5C63CBC}">
      <dgm:prSet/>
      <dgm:spPr/>
      <dgm:t>
        <a:bodyPr/>
        <a:lstStyle/>
        <a:p>
          <a:endParaRPr lang="en-US"/>
        </a:p>
      </dgm:t>
    </dgm:pt>
    <dgm:pt modelId="{29F73A10-25FE-486F-98A1-BE033C379BCE}" type="sibTrans" cxnId="{F5D86FF3-0087-49B7-B5AE-7696D5C63CBC}">
      <dgm:prSet/>
      <dgm:spPr/>
      <dgm:t>
        <a:bodyPr/>
        <a:lstStyle/>
        <a:p>
          <a:endParaRPr lang="en-US"/>
        </a:p>
      </dgm:t>
    </dgm:pt>
    <dgm:pt modelId="{682355C0-28C9-4BD0-9E53-2BC2E904E61C}">
      <dgm:prSet/>
      <dgm:spPr/>
      <dgm:t>
        <a:bodyPr/>
        <a:lstStyle/>
        <a:p>
          <a:r>
            <a:rPr lang="en-AU" dirty="0"/>
            <a:t>How might AI effect the development of a young person’s digital citizenship?</a:t>
          </a:r>
          <a:endParaRPr lang="en-US" dirty="0"/>
        </a:p>
      </dgm:t>
    </dgm:pt>
    <dgm:pt modelId="{98FEDDBD-C2C2-43E5-BB25-BA017296FF07}" type="parTrans" cxnId="{28CB6AB6-A540-433A-8306-3ACCE51A4AEC}">
      <dgm:prSet/>
      <dgm:spPr/>
      <dgm:t>
        <a:bodyPr/>
        <a:lstStyle/>
        <a:p>
          <a:endParaRPr lang="en-US"/>
        </a:p>
      </dgm:t>
    </dgm:pt>
    <dgm:pt modelId="{2FB2189C-06A5-467E-BF69-DDF1E2771DAE}" type="sibTrans" cxnId="{28CB6AB6-A540-433A-8306-3ACCE51A4AEC}">
      <dgm:prSet/>
      <dgm:spPr/>
      <dgm:t>
        <a:bodyPr/>
        <a:lstStyle/>
        <a:p>
          <a:endParaRPr lang="en-US"/>
        </a:p>
      </dgm:t>
    </dgm:pt>
    <dgm:pt modelId="{87A3D2D1-4043-4913-A3E9-23740C12F63D}" type="pres">
      <dgm:prSet presAssocID="{7F853987-416F-43B2-BA81-542863EF48A8}" presName="vert0" presStyleCnt="0">
        <dgm:presLayoutVars>
          <dgm:dir/>
          <dgm:animOne val="branch"/>
          <dgm:animLvl val="lvl"/>
        </dgm:presLayoutVars>
      </dgm:prSet>
      <dgm:spPr/>
    </dgm:pt>
    <dgm:pt modelId="{99891102-3547-4E8B-A3C5-43B19D1B76A6}" type="pres">
      <dgm:prSet presAssocID="{D89D6877-ADB6-4BF1-ACC0-5A73A959487D}" presName="thickLine" presStyleLbl="alignNode1" presStyleIdx="0" presStyleCnt="4"/>
      <dgm:spPr/>
    </dgm:pt>
    <dgm:pt modelId="{55CCECE3-31FA-42C0-AD8A-1309ED9EDA9E}" type="pres">
      <dgm:prSet presAssocID="{D89D6877-ADB6-4BF1-ACC0-5A73A959487D}" presName="horz1" presStyleCnt="0"/>
      <dgm:spPr/>
    </dgm:pt>
    <dgm:pt modelId="{A0EF5DDA-751B-45FB-9F13-B5E2A71E0A9B}" type="pres">
      <dgm:prSet presAssocID="{D89D6877-ADB6-4BF1-ACC0-5A73A959487D}" presName="tx1" presStyleLbl="revTx" presStyleIdx="0" presStyleCnt="4"/>
      <dgm:spPr/>
    </dgm:pt>
    <dgm:pt modelId="{FDBEDC7E-EB6A-421E-96B6-C5CC4913BBC3}" type="pres">
      <dgm:prSet presAssocID="{D89D6877-ADB6-4BF1-ACC0-5A73A959487D}" presName="vert1" presStyleCnt="0"/>
      <dgm:spPr/>
    </dgm:pt>
    <dgm:pt modelId="{BDA294BC-72F8-4388-A2B8-A2A876E93BB8}" type="pres">
      <dgm:prSet presAssocID="{15D4028F-7C43-40A5-B364-A2AB3ABBBA93}" presName="thickLine" presStyleLbl="alignNode1" presStyleIdx="1" presStyleCnt="4"/>
      <dgm:spPr/>
    </dgm:pt>
    <dgm:pt modelId="{EA9CC2B7-DF07-4447-A4DF-7884C07358DC}" type="pres">
      <dgm:prSet presAssocID="{15D4028F-7C43-40A5-B364-A2AB3ABBBA93}" presName="horz1" presStyleCnt="0"/>
      <dgm:spPr/>
    </dgm:pt>
    <dgm:pt modelId="{B901ED3C-24D9-4752-AA92-CACC002EF14E}" type="pres">
      <dgm:prSet presAssocID="{15D4028F-7C43-40A5-B364-A2AB3ABBBA93}" presName="tx1" presStyleLbl="revTx" presStyleIdx="1" presStyleCnt="4"/>
      <dgm:spPr/>
    </dgm:pt>
    <dgm:pt modelId="{2C11065E-97C6-47F4-8EBA-DF063061AF6B}" type="pres">
      <dgm:prSet presAssocID="{15D4028F-7C43-40A5-B364-A2AB3ABBBA93}" presName="vert1" presStyleCnt="0"/>
      <dgm:spPr/>
    </dgm:pt>
    <dgm:pt modelId="{97347D1A-8862-4F29-867A-86E14E0250EE}" type="pres">
      <dgm:prSet presAssocID="{275A7215-E3CC-48F8-9F23-FDCB989A8E87}" presName="thickLine" presStyleLbl="alignNode1" presStyleIdx="2" presStyleCnt="4"/>
      <dgm:spPr/>
    </dgm:pt>
    <dgm:pt modelId="{5120F7CE-235D-45B0-8793-C4D846B12353}" type="pres">
      <dgm:prSet presAssocID="{275A7215-E3CC-48F8-9F23-FDCB989A8E87}" presName="horz1" presStyleCnt="0"/>
      <dgm:spPr/>
    </dgm:pt>
    <dgm:pt modelId="{87582313-E4DE-49E5-8791-21F1AA5E4EE5}" type="pres">
      <dgm:prSet presAssocID="{275A7215-E3CC-48F8-9F23-FDCB989A8E87}" presName="tx1" presStyleLbl="revTx" presStyleIdx="2" presStyleCnt="4"/>
      <dgm:spPr/>
    </dgm:pt>
    <dgm:pt modelId="{D474AF00-2EF3-4183-AC43-AA0C895E9E68}" type="pres">
      <dgm:prSet presAssocID="{275A7215-E3CC-48F8-9F23-FDCB989A8E87}" presName="vert1" presStyleCnt="0"/>
      <dgm:spPr/>
    </dgm:pt>
    <dgm:pt modelId="{67562829-78EB-40B9-853C-8E4CD6C92FE8}" type="pres">
      <dgm:prSet presAssocID="{682355C0-28C9-4BD0-9E53-2BC2E904E61C}" presName="thickLine" presStyleLbl="alignNode1" presStyleIdx="3" presStyleCnt="4"/>
      <dgm:spPr/>
    </dgm:pt>
    <dgm:pt modelId="{245DCC0E-0419-4660-AB7E-25F6660B188F}" type="pres">
      <dgm:prSet presAssocID="{682355C0-28C9-4BD0-9E53-2BC2E904E61C}" presName="horz1" presStyleCnt="0"/>
      <dgm:spPr/>
    </dgm:pt>
    <dgm:pt modelId="{DDAC27C0-8908-4516-8460-AC1D87CFD7DC}" type="pres">
      <dgm:prSet presAssocID="{682355C0-28C9-4BD0-9E53-2BC2E904E61C}" presName="tx1" presStyleLbl="revTx" presStyleIdx="3" presStyleCnt="4"/>
      <dgm:spPr/>
    </dgm:pt>
    <dgm:pt modelId="{4751A0E9-8092-4203-90B5-FDC2AD3DF3E9}" type="pres">
      <dgm:prSet presAssocID="{682355C0-28C9-4BD0-9E53-2BC2E904E61C}" presName="vert1" presStyleCnt="0"/>
      <dgm:spPr/>
    </dgm:pt>
  </dgm:ptLst>
  <dgm:cxnLst>
    <dgm:cxn modelId="{40299806-DF5E-4F2C-8D70-66259B8645A7}" type="presOf" srcId="{682355C0-28C9-4BD0-9E53-2BC2E904E61C}" destId="{DDAC27C0-8908-4516-8460-AC1D87CFD7DC}" srcOrd="0" destOrd="0" presId="urn:microsoft.com/office/officeart/2008/layout/LinedList"/>
    <dgm:cxn modelId="{BECB3578-1D10-41E5-BD61-41CCC1AC286D}" type="presOf" srcId="{15D4028F-7C43-40A5-B364-A2AB3ABBBA93}" destId="{B901ED3C-24D9-4752-AA92-CACC002EF14E}" srcOrd="0" destOrd="0" presId="urn:microsoft.com/office/officeart/2008/layout/LinedList"/>
    <dgm:cxn modelId="{0790EC59-78DC-4AA2-9F4A-9D75E66F0D01}" type="presOf" srcId="{D89D6877-ADB6-4BF1-ACC0-5A73A959487D}" destId="{A0EF5DDA-751B-45FB-9F13-B5E2A71E0A9B}" srcOrd="0" destOrd="0" presId="urn:microsoft.com/office/officeart/2008/layout/LinedList"/>
    <dgm:cxn modelId="{69DAD1B1-F9F0-4A9D-9368-173A19025A94}" srcId="{7F853987-416F-43B2-BA81-542863EF48A8}" destId="{15D4028F-7C43-40A5-B364-A2AB3ABBBA93}" srcOrd="1" destOrd="0" parTransId="{1753576C-26FE-4A77-B0A8-2DB1756552E4}" sibTransId="{631B12E6-B818-4683-998B-03711988C20B}"/>
    <dgm:cxn modelId="{28CB6AB6-A540-433A-8306-3ACCE51A4AEC}" srcId="{7F853987-416F-43B2-BA81-542863EF48A8}" destId="{682355C0-28C9-4BD0-9E53-2BC2E904E61C}" srcOrd="3" destOrd="0" parTransId="{98FEDDBD-C2C2-43E5-BB25-BA017296FF07}" sibTransId="{2FB2189C-06A5-467E-BF69-DDF1E2771DAE}"/>
    <dgm:cxn modelId="{B36473BA-AD82-4C5E-83CA-1C3775CB348A}" srcId="{7F853987-416F-43B2-BA81-542863EF48A8}" destId="{D89D6877-ADB6-4BF1-ACC0-5A73A959487D}" srcOrd="0" destOrd="0" parTransId="{F4EDAED2-0B78-4FAE-8005-0B5A33D8453D}" sibTransId="{F89BAA02-D9B6-4C65-AEC8-779775E41737}"/>
    <dgm:cxn modelId="{1D8ACAC0-0AE4-4433-8EAD-15CE467E253E}" type="presOf" srcId="{7F853987-416F-43B2-BA81-542863EF48A8}" destId="{87A3D2D1-4043-4913-A3E9-23740C12F63D}" srcOrd="0" destOrd="0" presId="urn:microsoft.com/office/officeart/2008/layout/LinedList"/>
    <dgm:cxn modelId="{076B4EEA-1080-4EB7-A3F7-39D1BB7500F2}" type="presOf" srcId="{275A7215-E3CC-48F8-9F23-FDCB989A8E87}" destId="{87582313-E4DE-49E5-8791-21F1AA5E4EE5}" srcOrd="0" destOrd="0" presId="urn:microsoft.com/office/officeart/2008/layout/LinedList"/>
    <dgm:cxn modelId="{F5D86FF3-0087-49B7-B5AE-7696D5C63CBC}" srcId="{7F853987-416F-43B2-BA81-542863EF48A8}" destId="{275A7215-E3CC-48F8-9F23-FDCB989A8E87}" srcOrd="2" destOrd="0" parTransId="{6DE2A4DE-3495-4326-90CC-BD14426B9AA5}" sibTransId="{29F73A10-25FE-486F-98A1-BE033C379BCE}"/>
    <dgm:cxn modelId="{CF00BAFD-31A3-4823-97A8-C81FC442A69D}" type="presParOf" srcId="{87A3D2D1-4043-4913-A3E9-23740C12F63D}" destId="{99891102-3547-4E8B-A3C5-43B19D1B76A6}" srcOrd="0" destOrd="0" presId="urn:microsoft.com/office/officeart/2008/layout/LinedList"/>
    <dgm:cxn modelId="{DB95EB47-3CE5-4E34-8865-AC653A9E7E5F}" type="presParOf" srcId="{87A3D2D1-4043-4913-A3E9-23740C12F63D}" destId="{55CCECE3-31FA-42C0-AD8A-1309ED9EDA9E}" srcOrd="1" destOrd="0" presId="urn:microsoft.com/office/officeart/2008/layout/LinedList"/>
    <dgm:cxn modelId="{268F5FC2-4918-47EB-9628-C3B788E61027}" type="presParOf" srcId="{55CCECE3-31FA-42C0-AD8A-1309ED9EDA9E}" destId="{A0EF5DDA-751B-45FB-9F13-B5E2A71E0A9B}" srcOrd="0" destOrd="0" presId="urn:microsoft.com/office/officeart/2008/layout/LinedList"/>
    <dgm:cxn modelId="{74B7C11F-9207-418B-B32A-16B13F9CEF26}" type="presParOf" srcId="{55CCECE3-31FA-42C0-AD8A-1309ED9EDA9E}" destId="{FDBEDC7E-EB6A-421E-96B6-C5CC4913BBC3}" srcOrd="1" destOrd="0" presId="urn:microsoft.com/office/officeart/2008/layout/LinedList"/>
    <dgm:cxn modelId="{0D00E91B-6CBA-4D88-9993-1F3643C9E4C3}" type="presParOf" srcId="{87A3D2D1-4043-4913-A3E9-23740C12F63D}" destId="{BDA294BC-72F8-4388-A2B8-A2A876E93BB8}" srcOrd="2" destOrd="0" presId="urn:microsoft.com/office/officeart/2008/layout/LinedList"/>
    <dgm:cxn modelId="{7D31FB59-4E52-4A82-B047-323D034598E7}" type="presParOf" srcId="{87A3D2D1-4043-4913-A3E9-23740C12F63D}" destId="{EA9CC2B7-DF07-4447-A4DF-7884C07358DC}" srcOrd="3" destOrd="0" presId="urn:microsoft.com/office/officeart/2008/layout/LinedList"/>
    <dgm:cxn modelId="{B6DCA5D0-A93D-448C-A710-D89E761EB2E1}" type="presParOf" srcId="{EA9CC2B7-DF07-4447-A4DF-7884C07358DC}" destId="{B901ED3C-24D9-4752-AA92-CACC002EF14E}" srcOrd="0" destOrd="0" presId="urn:microsoft.com/office/officeart/2008/layout/LinedList"/>
    <dgm:cxn modelId="{2F8B4CCC-F6C2-421C-B5B0-2FF97C7EC9A9}" type="presParOf" srcId="{EA9CC2B7-DF07-4447-A4DF-7884C07358DC}" destId="{2C11065E-97C6-47F4-8EBA-DF063061AF6B}" srcOrd="1" destOrd="0" presId="urn:microsoft.com/office/officeart/2008/layout/LinedList"/>
    <dgm:cxn modelId="{1ECBFEA5-58DB-4069-B0CD-143CFCA40AE8}" type="presParOf" srcId="{87A3D2D1-4043-4913-A3E9-23740C12F63D}" destId="{97347D1A-8862-4F29-867A-86E14E0250EE}" srcOrd="4" destOrd="0" presId="urn:microsoft.com/office/officeart/2008/layout/LinedList"/>
    <dgm:cxn modelId="{38A1DBF7-720D-49B3-8411-EE74C958366D}" type="presParOf" srcId="{87A3D2D1-4043-4913-A3E9-23740C12F63D}" destId="{5120F7CE-235D-45B0-8793-C4D846B12353}" srcOrd="5" destOrd="0" presId="urn:microsoft.com/office/officeart/2008/layout/LinedList"/>
    <dgm:cxn modelId="{B65B98EB-5C04-4FEC-AC59-484474F1C47A}" type="presParOf" srcId="{5120F7CE-235D-45B0-8793-C4D846B12353}" destId="{87582313-E4DE-49E5-8791-21F1AA5E4EE5}" srcOrd="0" destOrd="0" presId="urn:microsoft.com/office/officeart/2008/layout/LinedList"/>
    <dgm:cxn modelId="{9804C55A-BD53-400B-AE2E-BD03DAE20F6F}" type="presParOf" srcId="{5120F7CE-235D-45B0-8793-C4D846B12353}" destId="{D474AF00-2EF3-4183-AC43-AA0C895E9E68}" srcOrd="1" destOrd="0" presId="urn:microsoft.com/office/officeart/2008/layout/LinedList"/>
    <dgm:cxn modelId="{BFBE956F-ACEA-45FC-A7CD-2CCC2112F11F}" type="presParOf" srcId="{87A3D2D1-4043-4913-A3E9-23740C12F63D}" destId="{67562829-78EB-40B9-853C-8E4CD6C92FE8}" srcOrd="6" destOrd="0" presId="urn:microsoft.com/office/officeart/2008/layout/LinedList"/>
    <dgm:cxn modelId="{54A2FDE3-DA46-4C89-AF6E-994A8148E160}" type="presParOf" srcId="{87A3D2D1-4043-4913-A3E9-23740C12F63D}" destId="{245DCC0E-0419-4660-AB7E-25F6660B188F}" srcOrd="7" destOrd="0" presId="urn:microsoft.com/office/officeart/2008/layout/LinedList"/>
    <dgm:cxn modelId="{BCE62BBB-9102-44BD-92EC-342C2A121BCD}" type="presParOf" srcId="{245DCC0E-0419-4660-AB7E-25F6660B188F}" destId="{DDAC27C0-8908-4516-8460-AC1D87CFD7DC}" srcOrd="0" destOrd="0" presId="urn:microsoft.com/office/officeart/2008/layout/LinedList"/>
    <dgm:cxn modelId="{41A6F229-B2A5-4F62-A043-6334B3F24115}" type="presParOf" srcId="{245DCC0E-0419-4660-AB7E-25F6660B188F}" destId="{4751A0E9-8092-4203-90B5-FDC2AD3DF3E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C743A9-5DAD-4BCF-B3F3-3234B9814B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8719524-BE11-47F7-95DD-23290C4F6563}">
      <dgm:prSet/>
      <dgm:spPr/>
      <dgm:t>
        <a:bodyPr/>
        <a:lstStyle/>
        <a:p>
          <a:pPr>
            <a:lnSpc>
              <a:spcPct val="100000"/>
            </a:lnSpc>
          </a:pPr>
          <a:r>
            <a:rPr lang="en-US" b="1" dirty="0"/>
            <a:t>Writing Assistance</a:t>
          </a:r>
          <a:r>
            <a:rPr lang="en-US" dirty="0"/>
            <a:t>: AI-powered writing assistants can help students generate ideas and improve the quality of their writing. Students can use such tools to refine their writing skills and produce more polished work.</a:t>
          </a:r>
        </a:p>
      </dgm:t>
    </dgm:pt>
    <dgm:pt modelId="{291F17C2-9CAF-4930-8F6E-3100E57C2C61}" type="parTrans" cxnId="{0B1E23CB-DAF1-4C3A-80ED-931E1BACE583}">
      <dgm:prSet/>
      <dgm:spPr/>
      <dgm:t>
        <a:bodyPr/>
        <a:lstStyle/>
        <a:p>
          <a:endParaRPr lang="en-US"/>
        </a:p>
      </dgm:t>
    </dgm:pt>
    <dgm:pt modelId="{EA698F67-10D2-4EAE-BE8A-A69419F2E3B6}" type="sibTrans" cxnId="{0B1E23CB-DAF1-4C3A-80ED-931E1BACE583}">
      <dgm:prSet/>
      <dgm:spPr/>
      <dgm:t>
        <a:bodyPr/>
        <a:lstStyle/>
        <a:p>
          <a:endParaRPr lang="en-US"/>
        </a:p>
      </dgm:t>
    </dgm:pt>
    <dgm:pt modelId="{617F870A-8B3F-43A2-A88F-3C167185C1F3}">
      <dgm:prSet/>
      <dgm:spPr/>
      <dgm:t>
        <a:bodyPr/>
        <a:lstStyle/>
        <a:p>
          <a:pPr>
            <a:lnSpc>
              <a:spcPct val="100000"/>
            </a:lnSpc>
          </a:pPr>
          <a:r>
            <a:rPr lang="en-US" b="1" dirty="0"/>
            <a:t>Research Assistance: </a:t>
          </a:r>
          <a:r>
            <a:rPr lang="en-US" dirty="0"/>
            <a:t>AI-powered search engines can help students find relevant and credible sources for their research. Students can use these tools to save time and improve the quality of their work.</a:t>
          </a:r>
        </a:p>
      </dgm:t>
    </dgm:pt>
    <dgm:pt modelId="{FA4F383E-CF36-4603-BD6E-FB6770570ABA}" type="parTrans" cxnId="{F130B232-5C19-4CE6-A76D-7CE7499B2D98}">
      <dgm:prSet/>
      <dgm:spPr/>
      <dgm:t>
        <a:bodyPr/>
        <a:lstStyle/>
        <a:p>
          <a:endParaRPr lang="en-US"/>
        </a:p>
      </dgm:t>
    </dgm:pt>
    <dgm:pt modelId="{95C9C405-0B1F-49A6-BD7F-3FBB06879825}" type="sibTrans" cxnId="{F130B232-5C19-4CE6-A76D-7CE7499B2D98}">
      <dgm:prSet/>
      <dgm:spPr/>
      <dgm:t>
        <a:bodyPr/>
        <a:lstStyle/>
        <a:p>
          <a:endParaRPr lang="en-US"/>
        </a:p>
      </dgm:t>
    </dgm:pt>
    <dgm:pt modelId="{C629D46F-88F3-4EA1-92C5-1F8E207288F2}">
      <dgm:prSet/>
      <dgm:spPr/>
      <dgm:t>
        <a:bodyPr/>
        <a:lstStyle/>
        <a:p>
          <a:pPr>
            <a:lnSpc>
              <a:spcPct val="100000"/>
            </a:lnSpc>
          </a:pPr>
          <a:r>
            <a:rPr lang="en-US" b="1"/>
            <a:t>Writing Feedback</a:t>
          </a:r>
          <a:r>
            <a:rPr lang="en-US"/>
            <a:t>: AI-powered writing assistants can provide feedback on writing assignments, making suggestions for improvements and help students to produce more polished and refined work.</a:t>
          </a:r>
        </a:p>
      </dgm:t>
    </dgm:pt>
    <dgm:pt modelId="{2BDAEE7E-38A2-4D24-BF5F-C82ABBCB4D8F}" type="parTrans" cxnId="{04E45A6E-E505-43F6-8FA1-2D7A359199ED}">
      <dgm:prSet/>
      <dgm:spPr/>
      <dgm:t>
        <a:bodyPr/>
        <a:lstStyle/>
        <a:p>
          <a:endParaRPr lang="en-US"/>
        </a:p>
      </dgm:t>
    </dgm:pt>
    <dgm:pt modelId="{957E1D23-F95A-4541-942F-B184A84886E3}" type="sibTrans" cxnId="{04E45A6E-E505-43F6-8FA1-2D7A359199ED}">
      <dgm:prSet/>
      <dgm:spPr/>
      <dgm:t>
        <a:bodyPr/>
        <a:lstStyle/>
        <a:p>
          <a:endParaRPr lang="en-US"/>
        </a:p>
      </dgm:t>
    </dgm:pt>
    <dgm:pt modelId="{7C15F71F-FDA7-457B-9063-6D16047793AE}" type="pres">
      <dgm:prSet presAssocID="{20C743A9-5DAD-4BCF-B3F3-3234B9814BA3}" presName="root" presStyleCnt="0">
        <dgm:presLayoutVars>
          <dgm:dir/>
          <dgm:resizeHandles val="exact"/>
        </dgm:presLayoutVars>
      </dgm:prSet>
      <dgm:spPr/>
    </dgm:pt>
    <dgm:pt modelId="{B2310148-E9A4-4339-AA7F-9E77FFC1C522}" type="pres">
      <dgm:prSet presAssocID="{A8719524-BE11-47F7-95DD-23290C4F6563}" presName="compNode" presStyleCnt="0"/>
      <dgm:spPr/>
    </dgm:pt>
    <dgm:pt modelId="{42E8BCE7-4821-45A7-A417-20F16C42C3C0}" type="pres">
      <dgm:prSet presAssocID="{A8719524-BE11-47F7-95DD-23290C4F6563}" presName="bgRect" presStyleLbl="bgShp" presStyleIdx="0" presStyleCnt="3"/>
      <dgm:spPr/>
    </dgm:pt>
    <dgm:pt modelId="{F18A8EAE-ED23-44BB-9F29-A8D237099243}" type="pres">
      <dgm:prSet presAssocID="{A8719524-BE11-47F7-95DD-23290C4F65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A7B3B5C-7120-4E12-B031-0E030D6EC88E}" type="pres">
      <dgm:prSet presAssocID="{A8719524-BE11-47F7-95DD-23290C4F6563}" presName="spaceRect" presStyleCnt="0"/>
      <dgm:spPr/>
    </dgm:pt>
    <dgm:pt modelId="{536B33AF-E272-477F-B905-63221D470B90}" type="pres">
      <dgm:prSet presAssocID="{A8719524-BE11-47F7-95DD-23290C4F6563}" presName="parTx" presStyleLbl="revTx" presStyleIdx="0" presStyleCnt="3">
        <dgm:presLayoutVars>
          <dgm:chMax val="0"/>
          <dgm:chPref val="0"/>
        </dgm:presLayoutVars>
      </dgm:prSet>
      <dgm:spPr/>
    </dgm:pt>
    <dgm:pt modelId="{FF3F28B2-A580-4B2F-8E03-BB72289E5FD3}" type="pres">
      <dgm:prSet presAssocID="{EA698F67-10D2-4EAE-BE8A-A69419F2E3B6}" presName="sibTrans" presStyleCnt="0"/>
      <dgm:spPr/>
    </dgm:pt>
    <dgm:pt modelId="{067520CB-C0EE-4CB0-972A-D89C38C00E15}" type="pres">
      <dgm:prSet presAssocID="{617F870A-8B3F-43A2-A88F-3C167185C1F3}" presName="compNode" presStyleCnt="0"/>
      <dgm:spPr/>
    </dgm:pt>
    <dgm:pt modelId="{422DD9D0-EEF3-4BFB-AB57-E442D21AA462}" type="pres">
      <dgm:prSet presAssocID="{617F870A-8B3F-43A2-A88F-3C167185C1F3}" presName="bgRect" presStyleLbl="bgShp" presStyleIdx="1" presStyleCnt="3"/>
      <dgm:spPr/>
    </dgm:pt>
    <dgm:pt modelId="{4A1C5B6F-B000-4D30-8B9D-1A47CB1F036F}" type="pres">
      <dgm:prSet presAssocID="{617F870A-8B3F-43A2-A88F-3C167185C1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earch"/>
        </a:ext>
      </dgm:extLst>
    </dgm:pt>
    <dgm:pt modelId="{BF90ECEB-BE7F-491F-B1C0-034361072A94}" type="pres">
      <dgm:prSet presAssocID="{617F870A-8B3F-43A2-A88F-3C167185C1F3}" presName="spaceRect" presStyleCnt="0"/>
      <dgm:spPr/>
    </dgm:pt>
    <dgm:pt modelId="{0B88ACAD-8531-432E-BDB2-52EDD515D534}" type="pres">
      <dgm:prSet presAssocID="{617F870A-8B3F-43A2-A88F-3C167185C1F3}" presName="parTx" presStyleLbl="revTx" presStyleIdx="1" presStyleCnt="3">
        <dgm:presLayoutVars>
          <dgm:chMax val="0"/>
          <dgm:chPref val="0"/>
        </dgm:presLayoutVars>
      </dgm:prSet>
      <dgm:spPr/>
    </dgm:pt>
    <dgm:pt modelId="{D55B956C-77D9-4A2E-BAA3-F0319D8E5CA5}" type="pres">
      <dgm:prSet presAssocID="{95C9C405-0B1F-49A6-BD7F-3FBB06879825}" presName="sibTrans" presStyleCnt="0"/>
      <dgm:spPr/>
    </dgm:pt>
    <dgm:pt modelId="{31449C19-A5FD-456D-A68B-36541F987057}" type="pres">
      <dgm:prSet presAssocID="{C629D46F-88F3-4EA1-92C5-1F8E207288F2}" presName="compNode" presStyleCnt="0"/>
      <dgm:spPr/>
    </dgm:pt>
    <dgm:pt modelId="{DD35E427-5D69-49AB-9EED-0F167D419484}" type="pres">
      <dgm:prSet presAssocID="{C629D46F-88F3-4EA1-92C5-1F8E207288F2}" presName="bgRect" presStyleLbl="bgShp" presStyleIdx="2" presStyleCnt="3"/>
      <dgm:spPr/>
    </dgm:pt>
    <dgm:pt modelId="{5A804C0A-0F6E-481E-9213-138875DE1900}" type="pres">
      <dgm:prSet presAssocID="{C629D46F-88F3-4EA1-92C5-1F8E207288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9AC2984F-0C77-47C2-B407-E0A70AD1DFD8}" type="pres">
      <dgm:prSet presAssocID="{C629D46F-88F3-4EA1-92C5-1F8E207288F2}" presName="spaceRect" presStyleCnt="0"/>
      <dgm:spPr/>
    </dgm:pt>
    <dgm:pt modelId="{D9DFF863-019F-4B8F-BDE5-463106BFC50D}" type="pres">
      <dgm:prSet presAssocID="{C629D46F-88F3-4EA1-92C5-1F8E207288F2}" presName="parTx" presStyleLbl="revTx" presStyleIdx="2" presStyleCnt="3">
        <dgm:presLayoutVars>
          <dgm:chMax val="0"/>
          <dgm:chPref val="0"/>
        </dgm:presLayoutVars>
      </dgm:prSet>
      <dgm:spPr/>
    </dgm:pt>
  </dgm:ptLst>
  <dgm:cxnLst>
    <dgm:cxn modelId="{F130B232-5C19-4CE6-A76D-7CE7499B2D98}" srcId="{20C743A9-5DAD-4BCF-B3F3-3234B9814BA3}" destId="{617F870A-8B3F-43A2-A88F-3C167185C1F3}" srcOrd="1" destOrd="0" parTransId="{FA4F383E-CF36-4603-BD6E-FB6770570ABA}" sibTransId="{95C9C405-0B1F-49A6-BD7F-3FBB06879825}"/>
    <dgm:cxn modelId="{04E45A6E-E505-43F6-8FA1-2D7A359199ED}" srcId="{20C743A9-5DAD-4BCF-B3F3-3234B9814BA3}" destId="{C629D46F-88F3-4EA1-92C5-1F8E207288F2}" srcOrd="2" destOrd="0" parTransId="{2BDAEE7E-38A2-4D24-BF5F-C82ABBCB4D8F}" sibTransId="{957E1D23-F95A-4541-942F-B184A84886E3}"/>
    <dgm:cxn modelId="{D04CEB76-F8CB-4EA9-A8A4-92CB1766F0D3}" type="presOf" srcId="{617F870A-8B3F-43A2-A88F-3C167185C1F3}" destId="{0B88ACAD-8531-432E-BDB2-52EDD515D534}" srcOrd="0" destOrd="0" presId="urn:microsoft.com/office/officeart/2018/2/layout/IconVerticalSolidList"/>
    <dgm:cxn modelId="{F2D18C8B-34F8-47FE-B491-1A176FDE7591}" type="presOf" srcId="{C629D46F-88F3-4EA1-92C5-1F8E207288F2}" destId="{D9DFF863-019F-4B8F-BDE5-463106BFC50D}" srcOrd="0" destOrd="0" presId="urn:microsoft.com/office/officeart/2018/2/layout/IconVerticalSolidList"/>
    <dgm:cxn modelId="{0B1E23CB-DAF1-4C3A-80ED-931E1BACE583}" srcId="{20C743A9-5DAD-4BCF-B3F3-3234B9814BA3}" destId="{A8719524-BE11-47F7-95DD-23290C4F6563}" srcOrd="0" destOrd="0" parTransId="{291F17C2-9CAF-4930-8F6E-3100E57C2C61}" sibTransId="{EA698F67-10D2-4EAE-BE8A-A69419F2E3B6}"/>
    <dgm:cxn modelId="{6C8C28D1-5828-4DB2-A3AA-70B79612C6AC}" type="presOf" srcId="{20C743A9-5DAD-4BCF-B3F3-3234B9814BA3}" destId="{7C15F71F-FDA7-457B-9063-6D16047793AE}" srcOrd="0" destOrd="0" presId="urn:microsoft.com/office/officeart/2018/2/layout/IconVerticalSolidList"/>
    <dgm:cxn modelId="{C6DD5EFA-4071-44CC-979A-AF353B1BF506}" type="presOf" srcId="{A8719524-BE11-47F7-95DD-23290C4F6563}" destId="{536B33AF-E272-477F-B905-63221D470B90}" srcOrd="0" destOrd="0" presId="urn:microsoft.com/office/officeart/2018/2/layout/IconVerticalSolidList"/>
    <dgm:cxn modelId="{F24E6EB8-6268-4311-837F-B258B018800A}" type="presParOf" srcId="{7C15F71F-FDA7-457B-9063-6D16047793AE}" destId="{B2310148-E9A4-4339-AA7F-9E77FFC1C522}" srcOrd="0" destOrd="0" presId="urn:microsoft.com/office/officeart/2018/2/layout/IconVerticalSolidList"/>
    <dgm:cxn modelId="{43084CFC-B4EB-4AAC-AF20-511654EF8028}" type="presParOf" srcId="{B2310148-E9A4-4339-AA7F-9E77FFC1C522}" destId="{42E8BCE7-4821-45A7-A417-20F16C42C3C0}" srcOrd="0" destOrd="0" presId="urn:microsoft.com/office/officeart/2018/2/layout/IconVerticalSolidList"/>
    <dgm:cxn modelId="{C35DF451-CBB1-4492-BC25-9612D5C6C28E}" type="presParOf" srcId="{B2310148-E9A4-4339-AA7F-9E77FFC1C522}" destId="{F18A8EAE-ED23-44BB-9F29-A8D237099243}" srcOrd="1" destOrd="0" presId="urn:microsoft.com/office/officeart/2018/2/layout/IconVerticalSolidList"/>
    <dgm:cxn modelId="{327AD1FF-CE42-4C44-99D3-6BA3F4A94753}" type="presParOf" srcId="{B2310148-E9A4-4339-AA7F-9E77FFC1C522}" destId="{AA7B3B5C-7120-4E12-B031-0E030D6EC88E}" srcOrd="2" destOrd="0" presId="urn:microsoft.com/office/officeart/2018/2/layout/IconVerticalSolidList"/>
    <dgm:cxn modelId="{48CCDF71-5C05-4C03-BCA8-9A40A5A1E07A}" type="presParOf" srcId="{B2310148-E9A4-4339-AA7F-9E77FFC1C522}" destId="{536B33AF-E272-477F-B905-63221D470B90}" srcOrd="3" destOrd="0" presId="urn:microsoft.com/office/officeart/2018/2/layout/IconVerticalSolidList"/>
    <dgm:cxn modelId="{DBABD901-7763-4638-AAE9-73C5B5EEB41F}" type="presParOf" srcId="{7C15F71F-FDA7-457B-9063-6D16047793AE}" destId="{FF3F28B2-A580-4B2F-8E03-BB72289E5FD3}" srcOrd="1" destOrd="0" presId="urn:microsoft.com/office/officeart/2018/2/layout/IconVerticalSolidList"/>
    <dgm:cxn modelId="{4ADE7034-61A4-4805-B3B9-6D94A7B3A900}" type="presParOf" srcId="{7C15F71F-FDA7-457B-9063-6D16047793AE}" destId="{067520CB-C0EE-4CB0-972A-D89C38C00E15}" srcOrd="2" destOrd="0" presId="urn:microsoft.com/office/officeart/2018/2/layout/IconVerticalSolidList"/>
    <dgm:cxn modelId="{360A4D19-3E24-4221-B7F2-2A741E59FE4E}" type="presParOf" srcId="{067520CB-C0EE-4CB0-972A-D89C38C00E15}" destId="{422DD9D0-EEF3-4BFB-AB57-E442D21AA462}" srcOrd="0" destOrd="0" presId="urn:microsoft.com/office/officeart/2018/2/layout/IconVerticalSolidList"/>
    <dgm:cxn modelId="{61218B54-91C3-4703-8D77-8F511971FAC4}" type="presParOf" srcId="{067520CB-C0EE-4CB0-972A-D89C38C00E15}" destId="{4A1C5B6F-B000-4D30-8B9D-1A47CB1F036F}" srcOrd="1" destOrd="0" presId="urn:microsoft.com/office/officeart/2018/2/layout/IconVerticalSolidList"/>
    <dgm:cxn modelId="{EE759672-AE08-446F-AD31-610A643B00C7}" type="presParOf" srcId="{067520CB-C0EE-4CB0-972A-D89C38C00E15}" destId="{BF90ECEB-BE7F-491F-B1C0-034361072A94}" srcOrd="2" destOrd="0" presId="urn:microsoft.com/office/officeart/2018/2/layout/IconVerticalSolidList"/>
    <dgm:cxn modelId="{FAA92DC9-33A6-479E-9351-F2399704A1CF}" type="presParOf" srcId="{067520CB-C0EE-4CB0-972A-D89C38C00E15}" destId="{0B88ACAD-8531-432E-BDB2-52EDD515D534}" srcOrd="3" destOrd="0" presId="urn:microsoft.com/office/officeart/2018/2/layout/IconVerticalSolidList"/>
    <dgm:cxn modelId="{3BFD8434-7FEF-4D75-A7B2-25FFC31E7024}" type="presParOf" srcId="{7C15F71F-FDA7-457B-9063-6D16047793AE}" destId="{D55B956C-77D9-4A2E-BAA3-F0319D8E5CA5}" srcOrd="3" destOrd="0" presId="urn:microsoft.com/office/officeart/2018/2/layout/IconVerticalSolidList"/>
    <dgm:cxn modelId="{8B414B35-F44E-47F9-B3AC-77A15577C2EE}" type="presParOf" srcId="{7C15F71F-FDA7-457B-9063-6D16047793AE}" destId="{31449C19-A5FD-456D-A68B-36541F987057}" srcOrd="4" destOrd="0" presId="urn:microsoft.com/office/officeart/2018/2/layout/IconVerticalSolidList"/>
    <dgm:cxn modelId="{F2F13F1B-F830-4B10-9E03-F21260F05382}" type="presParOf" srcId="{31449C19-A5FD-456D-A68B-36541F987057}" destId="{DD35E427-5D69-49AB-9EED-0F167D419484}" srcOrd="0" destOrd="0" presId="urn:microsoft.com/office/officeart/2018/2/layout/IconVerticalSolidList"/>
    <dgm:cxn modelId="{673A9087-6CB1-403F-A6CD-9840659350BF}" type="presParOf" srcId="{31449C19-A5FD-456D-A68B-36541F987057}" destId="{5A804C0A-0F6E-481E-9213-138875DE1900}" srcOrd="1" destOrd="0" presId="urn:microsoft.com/office/officeart/2018/2/layout/IconVerticalSolidList"/>
    <dgm:cxn modelId="{1F737739-233A-40C1-AD76-13EE7981F4BB}" type="presParOf" srcId="{31449C19-A5FD-456D-A68B-36541F987057}" destId="{9AC2984F-0C77-47C2-B407-E0A70AD1DFD8}" srcOrd="2" destOrd="0" presId="urn:microsoft.com/office/officeart/2018/2/layout/IconVerticalSolidList"/>
    <dgm:cxn modelId="{CFF4B5B2-7820-43FE-A742-C59717F30FCF}" type="presParOf" srcId="{31449C19-A5FD-456D-A68B-36541F987057}" destId="{D9DFF863-019F-4B8F-BDE5-463106BFC5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743A9-5DAD-4BCF-B3F3-3234B9814B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8719524-BE11-47F7-95DD-23290C4F6563}">
      <dgm:prSet/>
      <dgm:spPr/>
      <dgm:t>
        <a:bodyPr/>
        <a:lstStyle/>
        <a:p>
          <a:pPr>
            <a:lnSpc>
              <a:spcPct val="100000"/>
            </a:lnSpc>
          </a:pPr>
          <a:r>
            <a:rPr lang="en-US" b="1" dirty="0"/>
            <a:t>Test Preparation</a:t>
          </a:r>
          <a:r>
            <a:rPr lang="en-US" dirty="0"/>
            <a:t>: </a:t>
          </a:r>
          <a:r>
            <a:rPr lang="en-US" b="0" i="0" dirty="0"/>
            <a:t>AI-powered test preparation tools can help students prepare for exams by identifying areas where they need to focus their study efforts and providing practice questions and exercises.</a:t>
          </a:r>
          <a:endParaRPr lang="en-US" dirty="0"/>
        </a:p>
      </dgm:t>
    </dgm:pt>
    <dgm:pt modelId="{291F17C2-9CAF-4930-8F6E-3100E57C2C61}" type="parTrans" cxnId="{0B1E23CB-DAF1-4C3A-80ED-931E1BACE583}">
      <dgm:prSet/>
      <dgm:spPr/>
      <dgm:t>
        <a:bodyPr/>
        <a:lstStyle/>
        <a:p>
          <a:endParaRPr lang="en-US"/>
        </a:p>
      </dgm:t>
    </dgm:pt>
    <dgm:pt modelId="{EA698F67-10D2-4EAE-BE8A-A69419F2E3B6}" type="sibTrans" cxnId="{0B1E23CB-DAF1-4C3A-80ED-931E1BACE583}">
      <dgm:prSet/>
      <dgm:spPr/>
      <dgm:t>
        <a:bodyPr/>
        <a:lstStyle/>
        <a:p>
          <a:endParaRPr lang="en-US"/>
        </a:p>
      </dgm:t>
    </dgm:pt>
    <dgm:pt modelId="{617F870A-8B3F-43A2-A88F-3C167185C1F3}">
      <dgm:prSet/>
      <dgm:spPr/>
      <dgm:t>
        <a:bodyPr/>
        <a:lstStyle/>
        <a:p>
          <a:pPr>
            <a:lnSpc>
              <a:spcPct val="100000"/>
            </a:lnSpc>
          </a:pPr>
          <a:r>
            <a:rPr lang="en-US" b="1" dirty="0">
              <a:solidFill>
                <a:prstClr val="black">
                  <a:hueOff val="0"/>
                  <a:satOff val="0"/>
                  <a:lumOff val="0"/>
                  <a:alphaOff val="0"/>
                </a:prstClr>
              </a:solidFill>
              <a:latin typeface="Calibri" panose="020F0502020204030204"/>
              <a:ea typeface="+mn-ea"/>
              <a:cs typeface="+mn-cs"/>
            </a:rPr>
            <a:t>Completing Data Analysis: </a:t>
          </a:r>
          <a:r>
            <a:rPr lang="en-US" b="0" i="0" dirty="0"/>
            <a:t>AI-powered data analysis tools can help students analyze complex data sets and identify patterns and trends. This can help students develop their analytical skills.</a:t>
          </a:r>
          <a:endParaRPr lang="en-US" dirty="0"/>
        </a:p>
      </dgm:t>
    </dgm:pt>
    <dgm:pt modelId="{FA4F383E-CF36-4603-BD6E-FB6770570ABA}" type="parTrans" cxnId="{F130B232-5C19-4CE6-A76D-7CE7499B2D98}">
      <dgm:prSet/>
      <dgm:spPr/>
      <dgm:t>
        <a:bodyPr/>
        <a:lstStyle/>
        <a:p>
          <a:endParaRPr lang="en-US"/>
        </a:p>
      </dgm:t>
    </dgm:pt>
    <dgm:pt modelId="{95C9C405-0B1F-49A6-BD7F-3FBB06879825}" type="sibTrans" cxnId="{F130B232-5C19-4CE6-A76D-7CE7499B2D98}">
      <dgm:prSet/>
      <dgm:spPr/>
      <dgm:t>
        <a:bodyPr/>
        <a:lstStyle/>
        <a:p>
          <a:endParaRPr lang="en-US"/>
        </a:p>
      </dgm:t>
    </dgm:pt>
    <dgm:pt modelId="{C629D46F-88F3-4EA1-92C5-1F8E207288F2}">
      <dgm:prSet/>
      <dgm:spPr/>
      <dgm:t>
        <a:bodyPr/>
        <a:lstStyle/>
        <a:p>
          <a:pPr>
            <a:lnSpc>
              <a:spcPct val="100000"/>
            </a:lnSpc>
          </a:pPr>
          <a:r>
            <a:rPr lang="en-US" b="1" dirty="0">
              <a:solidFill>
                <a:prstClr val="black">
                  <a:hueOff val="0"/>
                  <a:satOff val="0"/>
                  <a:lumOff val="0"/>
                  <a:alphaOff val="0"/>
                </a:prstClr>
              </a:solidFill>
              <a:latin typeface="Calibri" panose="020F0502020204030204"/>
              <a:ea typeface="+mn-ea"/>
              <a:cs typeface="+mn-cs"/>
            </a:rPr>
            <a:t>Automated Summarization: </a:t>
          </a:r>
          <a:r>
            <a:rPr lang="en-US" b="0" i="0" dirty="0"/>
            <a:t>AI-powered summarization tools can help students quickly and accurately summarize long texts and articles. This can help students better understand complex ideas and identify key themes and arguments</a:t>
          </a:r>
          <a:r>
            <a:rPr lang="en-US" dirty="0"/>
            <a:t>.</a:t>
          </a:r>
        </a:p>
      </dgm:t>
    </dgm:pt>
    <dgm:pt modelId="{2BDAEE7E-38A2-4D24-BF5F-C82ABBCB4D8F}" type="parTrans" cxnId="{04E45A6E-E505-43F6-8FA1-2D7A359199ED}">
      <dgm:prSet/>
      <dgm:spPr/>
      <dgm:t>
        <a:bodyPr/>
        <a:lstStyle/>
        <a:p>
          <a:endParaRPr lang="en-US"/>
        </a:p>
      </dgm:t>
    </dgm:pt>
    <dgm:pt modelId="{957E1D23-F95A-4541-942F-B184A84886E3}" type="sibTrans" cxnId="{04E45A6E-E505-43F6-8FA1-2D7A359199ED}">
      <dgm:prSet/>
      <dgm:spPr/>
      <dgm:t>
        <a:bodyPr/>
        <a:lstStyle/>
        <a:p>
          <a:endParaRPr lang="en-US"/>
        </a:p>
      </dgm:t>
    </dgm:pt>
    <dgm:pt modelId="{7C15F71F-FDA7-457B-9063-6D16047793AE}" type="pres">
      <dgm:prSet presAssocID="{20C743A9-5DAD-4BCF-B3F3-3234B9814BA3}" presName="root" presStyleCnt="0">
        <dgm:presLayoutVars>
          <dgm:dir/>
          <dgm:resizeHandles val="exact"/>
        </dgm:presLayoutVars>
      </dgm:prSet>
      <dgm:spPr/>
    </dgm:pt>
    <dgm:pt modelId="{B2310148-E9A4-4339-AA7F-9E77FFC1C522}" type="pres">
      <dgm:prSet presAssocID="{A8719524-BE11-47F7-95DD-23290C4F6563}" presName="compNode" presStyleCnt="0"/>
      <dgm:spPr/>
    </dgm:pt>
    <dgm:pt modelId="{42E8BCE7-4821-45A7-A417-20F16C42C3C0}" type="pres">
      <dgm:prSet presAssocID="{A8719524-BE11-47F7-95DD-23290C4F6563}" presName="bgRect" presStyleLbl="bgShp" presStyleIdx="0" presStyleCnt="3"/>
      <dgm:spPr/>
    </dgm:pt>
    <dgm:pt modelId="{F18A8EAE-ED23-44BB-9F29-A8D237099243}" type="pres">
      <dgm:prSet presAssocID="{A8719524-BE11-47F7-95DD-23290C4F6563}"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assroom"/>
        </a:ext>
      </dgm:extLst>
    </dgm:pt>
    <dgm:pt modelId="{AA7B3B5C-7120-4E12-B031-0E030D6EC88E}" type="pres">
      <dgm:prSet presAssocID="{A8719524-BE11-47F7-95DD-23290C4F6563}" presName="spaceRect" presStyleCnt="0"/>
      <dgm:spPr/>
    </dgm:pt>
    <dgm:pt modelId="{536B33AF-E272-477F-B905-63221D470B90}" type="pres">
      <dgm:prSet presAssocID="{A8719524-BE11-47F7-95DD-23290C4F6563}" presName="parTx" presStyleLbl="revTx" presStyleIdx="0" presStyleCnt="3">
        <dgm:presLayoutVars>
          <dgm:chMax val="0"/>
          <dgm:chPref val="0"/>
        </dgm:presLayoutVars>
      </dgm:prSet>
      <dgm:spPr/>
    </dgm:pt>
    <dgm:pt modelId="{FF3F28B2-A580-4B2F-8E03-BB72289E5FD3}" type="pres">
      <dgm:prSet presAssocID="{EA698F67-10D2-4EAE-BE8A-A69419F2E3B6}" presName="sibTrans" presStyleCnt="0"/>
      <dgm:spPr/>
    </dgm:pt>
    <dgm:pt modelId="{067520CB-C0EE-4CB0-972A-D89C38C00E15}" type="pres">
      <dgm:prSet presAssocID="{617F870A-8B3F-43A2-A88F-3C167185C1F3}" presName="compNode" presStyleCnt="0"/>
      <dgm:spPr/>
    </dgm:pt>
    <dgm:pt modelId="{422DD9D0-EEF3-4BFB-AB57-E442D21AA462}" type="pres">
      <dgm:prSet presAssocID="{617F870A-8B3F-43A2-A88F-3C167185C1F3}" presName="bgRect" presStyleLbl="bgShp" presStyleIdx="1" presStyleCnt="3"/>
      <dgm:spPr/>
    </dgm:pt>
    <dgm:pt modelId="{4A1C5B6F-B000-4D30-8B9D-1A47CB1F036F}" type="pres">
      <dgm:prSet presAssocID="{617F870A-8B3F-43A2-A88F-3C167185C1F3}"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search"/>
        </a:ext>
      </dgm:extLst>
    </dgm:pt>
    <dgm:pt modelId="{BF90ECEB-BE7F-491F-B1C0-034361072A94}" type="pres">
      <dgm:prSet presAssocID="{617F870A-8B3F-43A2-A88F-3C167185C1F3}" presName="spaceRect" presStyleCnt="0"/>
      <dgm:spPr/>
    </dgm:pt>
    <dgm:pt modelId="{0B88ACAD-8531-432E-BDB2-52EDD515D534}" type="pres">
      <dgm:prSet presAssocID="{617F870A-8B3F-43A2-A88F-3C167185C1F3}" presName="parTx" presStyleLbl="revTx" presStyleIdx="1" presStyleCnt="3">
        <dgm:presLayoutVars>
          <dgm:chMax val="0"/>
          <dgm:chPref val="0"/>
        </dgm:presLayoutVars>
      </dgm:prSet>
      <dgm:spPr/>
    </dgm:pt>
    <dgm:pt modelId="{D55B956C-77D9-4A2E-BAA3-F0319D8E5CA5}" type="pres">
      <dgm:prSet presAssocID="{95C9C405-0B1F-49A6-BD7F-3FBB06879825}" presName="sibTrans" presStyleCnt="0"/>
      <dgm:spPr/>
    </dgm:pt>
    <dgm:pt modelId="{31449C19-A5FD-456D-A68B-36541F987057}" type="pres">
      <dgm:prSet presAssocID="{C629D46F-88F3-4EA1-92C5-1F8E207288F2}" presName="compNode" presStyleCnt="0"/>
      <dgm:spPr/>
    </dgm:pt>
    <dgm:pt modelId="{DD35E427-5D69-49AB-9EED-0F167D419484}" type="pres">
      <dgm:prSet presAssocID="{C629D46F-88F3-4EA1-92C5-1F8E207288F2}" presName="bgRect" presStyleLbl="bgShp" presStyleIdx="2" presStyleCnt="3"/>
      <dgm:spPr/>
    </dgm:pt>
    <dgm:pt modelId="{5A804C0A-0F6E-481E-9213-138875DE1900}" type="pres">
      <dgm:prSet presAssocID="{C629D46F-88F3-4EA1-92C5-1F8E207288F2}"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oks"/>
        </a:ext>
      </dgm:extLst>
    </dgm:pt>
    <dgm:pt modelId="{9AC2984F-0C77-47C2-B407-E0A70AD1DFD8}" type="pres">
      <dgm:prSet presAssocID="{C629D46F-88F3-4EA1-92C5-1F8E207288F2}" presName="spaceRect" presStyleCnt="0"/>
      <dgm:spPr/>
    </dgm:pt>
    <dgm:pt modelId="{D9DFF863-019F-4B8F-BDE5-463106BFC50D}" type="pres">
      <dgm:prSet presAssocID="{C629D46F-88F3-4EA1-92C5-1F8E207288F2}" presName="parTx" presStyleLbl="revTx" presStyleIdx="2" presStyleCnt="3">
        <dgm:presLayoutVars>
          <dgm:chMax val="0"/>
          <dgm:chPref val="0"/>
        </dgm:presLayoutVars>
      </dgm:prSet>
      <dgm:spPr/>
    </dgm:pt>
  </dgm:ptLst>
  <dgm:cxnLst>
    <dgm:cxn modelId="{F130B232-5C19-4CE6-A76D-7CE7499B2D98}" srcId="{20C743A9-5DAD-4BCF-B3F3-3234B9814BA3}" destId="{617F870A-8B3F-43A2-A88F-3C167185C1F3}" srcOrd="1" destOrd="0" parTransId="{FA4F383E-CF36-4603-BD6E-FB6770570ABA}" sibTransId="{95C9C405-0B1F-49A6-BD7F-3FBB06879825}"/>
    <dgm:cxn modelId="{04E45A6E-E505-43F6-8FA1-2D7A359199ED}" srcId="{20C743A9-5DAD-4BCF-B3F3-3234B9814BA3}" destId="{C629D46F-88F3-4EA1-92C5-1F8E207288F2}" srcOrd="2" destOrd="0" parTransId="{2BDAEE7E-38A2-4D24-BF5F-C82ABBCB4D8F}" sibTransId="{957E1D23-F95A-4541-942F-B184A84886E3}"/>
    <dgm:cxn modelId="{D04CEB76-F8CB-4EA9-A8A4-92CB1766F0D3}" type="presOf" srcId="{617F870A-8B3F-43A2-A88F-3C167185C1F3}" destId="{0B88ACAD-8531-432E-BDB2-52EDD515D534}" srcOrd="0" destOrd="0" presId="urn:microsoft.com/office/officeart/2018/2/layout/IconVerticalSolidList"/>
    <dgm:cxn modelId="{F2D18C8B-34F8-47FE-B491-1A176FDE7591}" type="presOf" srcId="{C629D46F-88F3-4EA1-92C5-1F8E207288F2}" destId="{D9DFF863-019F-4B8F-BDE5-463106BFC50D}" srcOrd="0" destOrd="0" presId="urn:microsoft.com/office/officeart/2018/2/layout/IconVerticalSolidList"/>
    <dgm:cxn modelId="{0B1E23CB-DAF1-4C3A-80ED-931E1BACE583}" srcId="{20C743A9-5DAD-4BCF-B3F3-3234B9814BA3}" destId="{A8719524-BE11-47F7-95DD-23290C4F6563}" srcOrd="0" destOrd="0" parTransId="{291F17C2-9CAF-4930-8F6E-3100E57C2C61}" sibTransId="{EA698F67-10D2-4EAE-BE8A-A69419F2E3B6}"/>
    <dgm:cxn modelId="{6C8C28D1-5828-4DB2-A3AA-70B79612C6AC}" type="presOf" srcId="{20C743A9-5DAD-4BCF-B3F3-3234B9814BA3}" destId="{7C15F71F-FDA7-457B-9063-6D16047793AE}" srcOrd="0" destOrd="0" presId="urn:microsoft.com/office/officeart/2018/2/layout/IconVerticalSolidList"/>
    <dgm:cxn modelId="{C6DD5EFA-4071-44CC-979A-AF353B1BF506}" type="presOf" srcId="{A8719524-BE11-47F7-95DD-23290C4F6563}" destId="{536B33AF-E272-477F-B905-63221D470B90}" srcOrd="0" destOrd="0" presId="urn:microsoft.com/office/officeart/2018/2/layout/IconVerticalSolidList"/>
    <dgm:cxn modelId="{F24E6EB8-6268-4311-837F-B258B018800A}" type="presParOf" srcId="{7C15F71F-FDA7-457B-9063-6D16047793AE}" destId="{B2310148-E9A4-4339-AA7F-9E77FFC1C522}" srcOrd="0" destOrd="0" presId="urn:microsoft.com/office/officeart/2018/2/layout/IconVerticalSolidList"/>
    <dgm:cxn modelId="{43084CFC-B4EB-4AAC-AF20-511654EF8028}" type="presParOf" srcId="{B2310148-E9A4-4339-AA7F-9E77FFC1C522}" destId="{42E8BCE7-4821-45A7-A417-20F16C42C3C0}" srcOrd="0" destOrd="0" presId="urn:microsoft.com/office/officeart/2018/2/layout/IconVerticalSolidList"/>
    <dgm:cxn modelId="{C35DF451-CBB1-4492-BC25-9612D5C6C28E}" type="presParOf" srcId="{B2310148-E9A4-4339-AA7F-9E77FFC1C522}" destId="{F18A8EAE-ED23-44BB-9F29-A8D237099243}" srcOrd="1" destOrd="0" presId="urn:microsoft.com/office/officeart/2018/2/layout/IconVerticalSolidList"/>
    <dgm:cxn modelId="{327AD1FF-CE42-4C44-99D3-6BA3F4A94753}" type="presParOf" srcId="{B2310148-E9A4-4339-AA7F-9E77FFC1C522}" destId="{AA7B3B5C-7120-4E12-B031-0E030D6EC88E}" srcOrd="2" destOrd="0" presId="urn:microsoft.com/office/officeart/2018/2/layout/IconVerticalSolidList"/>
    <dgm:cxn modelId="{48CCDF71-5C05-4C03-BCA8-9A40A5A1E07A}" type="presParOf" srcId="{B2310148-E9A4-4339-AA7F-9E77FFC1C522}" destId="{536B33AF-E272-477F-B905-63221D470B90}" srcOrd="3" destOrd="0" presId="urn:microsoft.com/office/officeart/2018/2/layout/IconVerticalSolidList"/>
    <dgm:cxn modelId="{DBABD901-7763-4638-AAE9-73C5B5EEB41F}" type="presParOf" srcId="{7C15F71F-FDA7-457B-9063-6D16047793AE}" destId="{FF3F28B2-A580-4B2F-8E03-BB72289E5FD3}" srcOrd="1" destOrd="0" presId="urn:microsoft.com/office/officeart/2018/2/layout/IconVerticalSolidList"/>
    <dgm:cxn modelId="{4ADE7034-61A4-4805-B3B9-6D94A7B3A900}" type="presParOf" srcId="{7C15F71F-FDA7-457B-9063-6D16047793AE}" destId="{067520CB-C0EE-4CB0-972A-D89C38C00E15}" srcOrd="2" destOrd="0" presId="urn:microsoft.com/office/officeart/2018/2/layout/IconVerticalSolidList"/>
    <dgm:cxn modelId="{360A4D19-3E24-4221-B7F2-2A741E59FE4E}" type="presParOf" srcId="{067520CB-C0EE-4CB0-972A-D89C38C00E15}" destId="{422DD9D0-EEF3-4BFB-AB57-E442D21AA462}" srcOrd="0" destOrd="0" presId="urn:microsoft.com/office/officeart/2018/2/layout/IconVerticalSolidList"/>
    <dgm:cxn modelId="{61218B54-91C3-4703-8D77-8F511971FAC4}" type="presParOf" srcId="{067520CB-C0EE-4CB0-972A-D89C38C00E15}" destId="{4A1C5B6F-B000-4D30-8B9D-1A47CB1F036F}" srcOrd="1" destOrd="0" presId="urn:microsoft.com/office/officeart/2018/2/layout/IconVerticalSolidList"/>
    <dgm:cxn modelId="{EE759672-AE08-446F-AD31-610A643B00C7}" type="presParOf" srcId="{067520CB-C0EE-4CB0-972A-D89C38C00E15}" destId="{BF90ECEB-BE7F-491F-B1C0-034361072A94}" srcOrd="2" destOrd="0" presId="urn:microsoft.com/office/officeart/2018/2/layout/IconVerticalSolidList"/>
    <dgm:cxn modelId="{FAA92DC9-33A6-479E-9351-F2399704A1CF}" type="presParOf" srcId="{067520CB-C0EE-4CB0-972A-D89C38C00E15}" destId="{0B88ACAD-8531-432E-BDB2-52EDD515D534}" srcOrd="3" destOrd="0" presId="urn:microsoft.com/office/officeart/2018/2/layout/IconVerticalSolidList"/>
    <dgm:cxn modelId="{3BFD8434-7FEF-4D75-A7B2-25FFC31E7024}" type="presParOf" srcId="{7C15F71F-FDA7-457B-9063-6D16047793AE}" destId="{D55B956C-77D9-4A2E-BAA3-F0319D8E5CA5}" srcOrd="3" destOrd="0" presId="urn:microsoft.com/office/officeart/2018/2/layout/IconVerticalSolidList"/>
    <dgm:cxn modelId="{8B414B35-F44E-47F9-B3AC-77A15577C2EE}" type="presParOf" srcId="{7C15F71F-FDA7-457B-9063-6D16047793AE}" destId="{31449C19-A5FD-456D-A68B-36541F987057}" srcOrd="4" destOrd="0" presId="urn:microsoft.com/office/officeart/2018/2/layout/IconVerticalSolidList"/>
    <dgm:cxn modelId="{F2F13F1B-F830-4B10-9E03-F21260F05382}" type="presParOf" srcId="{31449C19-A5FD-456D-A68B-36541F987057}" destId="{DD35E427-5D69-49AB-9EED-0F167D419484}" srcOrd="0" destOrd="0" presId="urn:microsoft.com/office/officeart/2018/2/layout/IconVerticalSolidList"/>
    <dgm:cxn modelId="{673A9087-6CB1-403F-A6CD-9840659350BF}" type="presParOf" srcId="{31449C19-A5FD-456D-A68B-36541F987057}" destId="{5A804C0A-0F6E-481E-9213-138875DE1900}" srcOrd="1" destOrd="0" presId="urn:microsoft.com/office/officeart/2018/2/layout/IconVerticalSolidList"/>
    <dgm:cxn modelId="{1F737739-233A-40C1-AD76-13EE7981F4BB}" type="presParOf" srcId="{31449C19-A5FD-456D-A68B-36541F987057}" destId="{9AC2984F-0C77-47C2-B407-E0A70AD1DFD8}" srcOrd="2" destOrd="0" presId="urn:microsoft.com/office/officeart/2018/2/layout/IconVerticalSolidList"/>
    <dgm:cxn modelId="{CFF4B5B2-7820-43FE-A742-C59717F30FCF}" type="presParOf" srcId="{31449C19-A5FD-456D-A68B-36541F987057}" destId="{D9DFF863-019F-4B8F-BDE5-463106BFC5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6188CF-BBF8-4BD4-88E4-8BAB6963E7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FF8705-492B-449E-AD8E-CCBC634C378A}">
      <dgm:prSet/>
      <dgm:spPr/>
      <dgm:t>
        <a:bodyPr/>
        <a:lstStyle/>
        <a:p>
          <a:pPr>
            <a:lnSpc>
              <a:spcPct val="100000"/>
            </a:lnSpc>
          </a:pPr>
          <a:r>
            <a:rPr lang="en-US"/>
            <a:t>It’s about the Joy of Learning</a:t>
          </a:r>
          <a:r>
            <a:rPr lang="en-US" baseline="30000"/>
            <a:t>(</a:t>
          </a:r>
          <a:r>
            <a:rPr lang="en-US">
              <a:sym typeface="Symbol" panose="05050102010706020507" pitchFamily="18" charset="2"/>
            </a:rPr>
            <a:t></a:t>
          </a:r>
          <a:r>
            <a:rPr lang="en-US" baseline="30000"/>
            <a:t>)</a:t>
          </a:r>
          <a:endParaRPr lang="en-US"/>
        </a:p>
      </dgm:t>
    </dgm:pt>
    <dgm:pt modelId="{DABA173B-AC06-4F2C-B613-DFAF8EF75C47}" type="parTrans" cxnId="{C351765A-21BB-4AE2-9943-2E07F73A5D79}">
      <dgm:prSet/>
      <dgm:spPr/>
      <dgm:t>
        <a:bodyPr/>
        <a:lstStyle/>
        <a:p>
          <a:endParaRPr lang="en-US"/>
        </a:p>
      </dgm:t>
    </dgm:pt>
    <dgm:pt modelId="{13C65408-51C5-43A6-A12A-2CF13080CF07}" type="sibTrans" cxnId="{C351765A-21BB-4AE2-9943-2E07F73A5D79}">
      <dgm:prSet/>
      <dgm:spPr/>
      <dgm:t>
        <a:bodyPr/>
        <a:lstStyle/>
        <a:p>
          <a:endParaRPr lang="en-US"/>
        </a:p>
      </dgm:t>
    </dgm:pt>
    <dgm:pt modelId="{1EEDA4A2-C9A7-4711-AD05-3A5661C78B12}">
      <dgm:prSet/>
      <dgm:spPr/>
      <dgm:t>
        <a:bodyPr/>
        <a:lstStyle/>
        <a:p>
          <a:pPr>
            <a:lnSpc>
              <a:spcPct val="100000"/>
            </a:lnSpc>
          </a:pPr>
          <a:r>
            <a:rPr lang="en-US"/>
            <a:t>Learning needs be even less about achieving an arbitrary benchmark, and more about personal development</a:t>
          </a:r>
        </a:p>
      </dgm:t>
    </dgm:pt>
    <dgm:pt modelId="{A9B7F4D4-EEFE-43A8-A534-0B6EE7AAE5E4}" type="parTrans" cxnId="{5F2AE604-5430-4261-B74F-C8BD325BC68F}">
      <dgm:prSet/>
      <dgm:spPr/>
      <dgm:t>
        <a:bodyPr/>
        <a:lstStyle/>
        <a:p>
          <a:endParaRPr lang="en-US"/>
        </a:p>
      </dgm:t>
    </dgm:pt>
    <dgm:pt modelId="{249D4FBF-DFF2-4D8A-AD36-2ADB888DFFF2}" type="sibTrans" cxnId="{5F2AE604-5430-4261-B74F-C8BD325BC68F}">
      <dgm:prSet/>
      <dgm:spPr/>
      <dgm:t>
        <a:bodyPr/>
        <a:lstStyle/>
        <a:p>
          <a:endParaRPr lang="en-US"/>
        </a:p>
      </dgm:t>
    </dgm:pt>
    <dgm:pt modelId="{E60C0A9E-6698-47CC-9369-EA9E191E862C}">
      <dgm:prSet/>
      <dgm:spPr/>
      <dgm:t>
        <a:bodyPr/>
        <a:lstStyle/>
        <a:p>
          <a:pPr>
            <a:lnSpc>
              <a:spcPct val="100000"/>
            </a:lnSpc>
          </a:pPr>
          <a:r>
            <a:rPr lang="en-US"/>
            <a:t>Critical Thinking and Problem Solving </a:t>
          </a:r>
        </a:p>
      </dgm:t>
    </dgm:pt>
    <dgm:pt modelId="{60D4C69B-D075-4FB6-9A81-493A57605E13}" type="parTrans" cxnId="{1DDE0687-480E-47EE-AC65-508DED0813BF}">
      <dgm:prSet/>
      <dgm:spPr/>
      <dgm:t>
        <a:bodyPr/>
        <a:lstStyle/>
        <a:p>
          <a:endParaRPr lang="en-US"/>
        </a:p>
      </dgm:t>
    </dgm:pt>
    <dgm:pt modelId="{24289D28-2D52-42A9-85C7-84CE63661D36}" type="sibTrans" cxnId="{1DDE0687-480E-47EE-AC65-508DED0813BF}">
      <dgm:prSet/>
      <dgm:spPr/>
      <dgm:t>
        <a:bodyPr/>
        <a:lstStyle/>
        <a:p>
          <a:endParaRPr lang="en-US"/>
        </a:p>
      </dgm:t>
    </dgm:pt>
    <dgm:pt modelId="{0373B054-959C-4353-9287-C39C3DE529F6}">
      <dgm:prSet/>
      <dgm:spPr/>
      <dgm:t>
        <a:bodyPr/>
        <a:lstStyle/>
        <a:p>
          <a:pPr>
            <a:lnSpc>
              <a:spcPct val="100000"/>
            </a:lnSpc>
          </a:pPr>
          <a:r>
            <a:rPr lang="en-US"/>
            <a:t>Students will need to gain an even broader and deeper understanding of what constitutes quality “information” (credible sources, AI training data, etc.)</a:t>
          </a:r>
        </a:p>
      </dgm:t>
    </dgm:pt>
    <dgm:pt modelId="{962299B5-616A-44C9-8DF2-961A0A008CE4}" type="parTrans" cxnId="{504A3F10-BEA5-4A76-BD7D-40930E12E6E4}">
      <dgm:prSet/>
      <dgm:spPr/>
      <dgm:t>
        <a:bodyPr/>
        <a:lstStyle/>
        <a:p>
          <a:endParaRPr lang="en-US"/>
        </a:p>
      </dgm:t>
    </dgm:pt>
    <dgm:pt modelId="{F90D0857-E8B3-4A3F-B559-D6FB1B9723DF}" type="sibTrans" cxnId="{504A3F10-BEA5-4A76-BD7D-40930E12E6E4}">
      <dgm:prSet/>
      <dgm:spPr/>
      <dgm:t>
        <a:bodyPr/>
        <a:lstStyle/>
        <a:p>
          <a:endParaRPr lang="en-US"/>
        </a:p>
      </dgm:t>
    </dgm:pt>
    <dgm:pt modelId="{1398A6F1-F9EC-41D6-B57A-CB6E649ADA63}">
      <dgm:prSet/>
      <dgm:spPr/>
      <dgm:t>
        <a:bodyPr/>
        <a:lstStyle/>
        <a:p>
          <a:pPr>
            <a:lnSpc>
              <a:spcPct val="100000"/>
            </a:lnSpc>
          </a:pPr>
          <a:r>
            <a:rPr lang="en-US"/>
            <a:t>Understanding the benefits and limitations of AI</a:t>
          </a:r>
        </a:p>
      </dgm:t>
    </dgm:pt>
    <dgm:pt modelId="{FAE32CAF-29B7-4404-AECD-DF7E102F1C94}" type="parTrans" cxnId="{F310B669-F9DB-4447-B167-B440F246C9FB}">
      <dgm:prSet/>
      <dgm:spPr/>
      <dgm:t>
        <a:bodyPr/>
        <a:lstStyle/>
        <a:p>
          <a:endParaRPr lang="en-US"/>
        </a:p>
      </dgm:t>
    </dgm:pt>
    <dgm:pt modelId="{46DAB731-7FC0-414E-B1B6-8EA238AF7A75}" type="sibTrans" cxnId="{F310B669-F9DB-4447-B167-B440F246C9FB}">
      <dgm:prSet/>
      <dgm:spPr/>
      <dgm:t>
        <a:bodyPr/>
        <a:lstStyle/>
        <a:p>
          <a:endParaRPr lang="en-US"/>
        </a:p>
      </dgm:t>
    </dgm:pt>
    <dgm:pt modelId="{F10B8E01-9B17-4729-96B5-AED495868B67}">
      <dgm:prSet/>
      <dgm:spPr/>
      <dgm:t>
        <a:bodyPr/>
        <a:lstStyle/>
        <a:p>
          <a:pPr>
            <a:lnSpc>
              <a:spcPct val="100000"/>
            </a:lnSpc>
          </a:pPr>
          <a:r>
            <a:rPr lang="en-US"/>
            <a:t>Students should be able to identify the potential benefits and limitations of using AI in the learning process, such as personalized learning experiences, increased efficiency, and the need for human oversight and decision-making.</a:t>
          </a:r>
        </a:p>
      </dgm:t>
    </dgm:pt>
    <dgm:pt modelId="{EDEE4180-0A5C-47F2-AA70-E385D342F734}" type="parTrans" cxnId="{06A57D65-EB34-437A-8C8E-293FC85D0AA8}">
      <dgm:prSet/>
      <dgm:spPr/>
      <dgm:t>
        <a:bodyPr/>
        <a:lstStyle/>
        <a:p>
          <a:endParaRPr lang="en-US"/>
        </a:p>
      </dgm:t>
    </dgm:pt>
    <dgm:pt modelId="{F8AF5702-81C7-415F-AEA3-16DA3C26C568}" type="sibTrans" cxnId="{06A57D65-EB34-437A-8C8E-293FC85D0AA8}">
      <dgm:prSet/>
      <dgm:spPr/>
      <dgm:t>
        <a:bodyPr/>
        <a:lstStyle/>
        <a:p>
          <a:endParaRPr lang="en-US"/>
        </a:p>
      </dgm:t>
    </dgm:pt>
    <dgm:pt modelId="{3C3009AE-38DC-406F-B552-0F59E6DCE540}" type="pres">
      <dgm:prSet presAssocID="{976188CF-BBF8-4BD4-88E4-8BAB6963E768}" presName="root" presStyleCnt="0">
        <dgm:presLayoutVars>
          <dgm:dir/>
          <dgm:resizeHandles val="exact"/>
        </dgm:presLayoutVars>
      </dgm:prSet>
      <dgm:spPr/>
    </dgm:pt>
    <dgm:pt modelId="{A2EB30D3-C081-4399-9036-ADA91C71AE31}" type="pres">
      <dgm:prSet presAssocID="{C5FF8705-492B-449E-AD8E-CCBC634C378A}" presName="compNode" presStyleCnt="0"/>
      <dgm:spPr/>
    </dgm:pt>
    <dgm:pt modelId="{D3898C89-9C04-48A4-BB7A-BB144DC4FE65}" type="pres">
      <dgm:prSet presAssocID="{C5FF8705-492B-449E-AD8E-CCBC634C378A}" presName="bgRect" presStyleLbl="bgShp" presStyleIdx="0" presStyleCnt="3"/>
      <dgm:spPr/>
    </dgm:pt>
    <dgm:pt modelId="{453EDFE4-167D-4C09-8589-EAB5968097BB}" type="pres">
      <dgm:prSet presAssocID="{C5FF8705-492B-449E-AD8E-CCBC634C37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inbow"/>
        </a:ext>
      </dgm:extLst>
    </dgm:pt>
    <dgm:pt modelId="{3074A42A-B060-4C91-ACFE-9E5B2EC585F8}" type="pres">
      <dgm:prSet presAssocID="{C5FF8705-492B-449E-AD8E-CCBC634C378A}" presName="spaceRect" presStyleCnt="0"/>
      <dgm:spPr/>
    </dgm:pt>
    <dgm:pt modelId="{A8468479-80F2-4352-8560-8BBB678E9250}" type="pres">
      <dgm:prSet presAssocID="{C5FF8705-492B-449E-AD8E-CCBC634C378A}" presName="parTx" presStyleLbl="revTx" presStyleIdx="0" presStyleCnt="6">
        <dgm:presLayoutVars>
          <dgm:chMax val="0"/>
          <dgm:chPref val="0"/>
        </dgm:presLayoutVars>
      </dgm:prSet>
      <dgm:spPr/>
    </dgm:pt>
    <dgm:pt modelId="{F09A74B4-C076-4F73-A604-5AC947EA51EA}" type="pres">
      <dgm:prSet presAssocID="{C5FF8705-492B-449E-AD8E-CCBC634C378A}" presName="desTx" presStyleLbl="revTx" presStyleIdx="1" presStyleCnt="6">
        <dgm:presLayoutVars/>
      </dgm:prSet>
      <dgm:spPr/>
    </dgm:pt>
    <dgm:pt modelId="{B0D50FA0-5E4C-4D75-BA6B-9C2B288D5EE0}" type="pres">
      <dgm:prSet presAssocID="{13C65408-51C5-43A6-A12A-2CF13080CF07}" presName="sibTrans" presStyleCnt="0"/>
      <dgm:spPr/>
    </dgm:pt>
    <dgm:pt modelId="{E9E3758C-700E-4BF4-8620-4C94497EA29B}" type="pres">
      <dgm:prSet presAssocID="{E60C0A9E-6698-47CC-9369-EA9E191E862C}" presName="compNode" presStyleCnt="0"/>
      <dgm:spPr/>
    </dgm:pt>
    <dgm:pt modelId="{100CB9D4-4B03-4DB0-B2C1-2A3160486111}" type="pres">
      <dgm:prSet presAssocID="{E60C0A9E-6698-47CC-9369-EA9E191E862C}" presName="bgRect" presStyleLbl="bgShp" presStyleIdx="1" presStyleCnt="3"/>
      <dgm:spPr/>
    </dgm:pt>
    <dgm:pt modelId="{8D70B06F-22BD-4E70-89BF-93A80B6559AE}" type="pres">
      <dgm:prSet presAssocID="{E60C0A9E-6698-47CC-9369-EA9E191E86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A4D3428C-F23C-464B-B104-1E3DFA04CF43}" type="pres">
      <dgm:prSet presAssocID="{E60C0A9E-6698-47CC-9369-EA9E191E862C}" presName="spaceRect" presStyleCnt="0"/>
      <dgm:spPr/>
    </dgm:pt>
    <dgm:pt modelId="{04C00A74-E1C9-406E-AED4-AE05B693B140}" type="pres">
      <dgm:prSet presAssocID="{E60C0A9E-6698-47CC-9369-EA9E191E862C}" presName="parTx" presStyleLbl="revTx" presStyleIdx="2" presStyleCnt="6">
        <dgm:presLayoutVars>
          <dgm:chMax val="0"/>
          <dgm:chPref val="0"/>
        </dgm:presLayoutVars>
      </dgm:prSet>
      <dgm:spPr/>
    </dgm:pt>
    <dgm:pt modelId="{C2DAEFE3-335E-493A-9CD0-614B7060FEC8}" type="pres">
      <dgm:prSet presAssocID="{E60C0A9E-6698-47CC-9369-EA9E191E862C}" presName="desTx" presStyleLbl="revTx" presStyleIdx="3" presStyleCnt="6">
        <dgm:presLayoutVars/>
      </dgm:prSet>
      <dgm:spPr/>
    </dgm:pt>
    <dgm:pt modelId="{DECF6A28-90A3-4465-94DC-50C7FFA4ADCF}" type="pres">
      <dgm:prSet presAssocID="{24289D28-2D52-42A9-85C7-84CE63661D36}" presName="sibTrans" presStyleCnt="0"/>
      <dgm:spPr/>
    </dgm:pt>
    <dgm:pt modelId="{EB6EC382-2DF0-472F-B62A-75D3727E27C0}" type="pres">
      <dgm:prSet presAssocID="{1398A6F1-F9EC-41D6-B57A-CB6E649ADA63}" presName="compNode" presStyleCnt="0"/>
      <dgm:spPr/>
    </dgm:pt>
    <dgm:pt modelId="{8BA7BF5B-51DF-4F2E-96F3-3E918E31B968}" type="pres">
      <dgm:prSet presAssocID="{1398A6F1-F9EC-41D6-B57A-CB6E649ADA63}" presName="bgRect" presStyleLbl="bgShp" presStyleIdx="2" presStyleCnt="3"/>
      <dgm:spPr/>
    </dgm:pt>
    <dgm:pt modelId="{073203EC-D77B-4DBD-A136-3D43791FAC71}" type="pres">
      <dgm:prSet presAssocID="{1398A6F1-F9EC-41D6-B57A-CB6E649ADA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F86D9076-E697-4EAA-9429-A0A7BB5397B5}" type="pres">
      <dgm:prSet presAssocID="{1398A6F1-F9EC-41D6-B57A-CB6E649ADA63}" presName="spaceRect" presStyleCnt="0"/>
      <dgm:spPr/>
    </dgm:pt>
    <dgm:pt modelId="{E46E3575-C501-44D4-B11E-2C4524826AC4}" type="pres">
      <dgm:prSet presAssocID="{1398A6F1-F9EC-41D6-B57A-CB6E649ADA63}" presName="parTx" presStyleLbl="revTx" presStyleIdx="4" presStyleCnt="6">
        <dgm:presLayoutVars>
          <dgm:chMax val="0"/>
          <dgm:chPref val="0"/>
        </dgm:presLayoutVars>
      </dgm:prSet>
      <dgm:spPr/>
    </dgm:pt>
    <dgm:pt modelId="{14BF8955-701F-414D-BCCB-676C460013C8}" type="pres">
      <dgm:prSet presAssocID="{1398A6F1-F9EC-41D6-B57A-CB6E649ADA63}" presName="desTx" presStyleLbl="revTx" presStyleIdx="5" presStyleCnt="6">
        <dgm:presLayoutVars/>
      </dgm:prSet>
      <dgm:spPr/>
    </dgm:pt>
  </dgm:ptLst>
  <dgm:cxnLst>
    <dgm:cxn modelId="{5F2AE604-5430-4261-B74F-C8BD325BC68F}" srcId="{C5FF8705-492B-449E-AD8E-CCBC634C378A}" destId="{1EEDA4A2-C9A7-4711-AD05-3A5661C78B12}" srcOrd="0" destOrd="0" parTransId="{A9B7F4D4-EEFE-43A8-A534-0B6EE7AAE5E4}" sibTransId="{249D4FBF-DFF2-4D8A-AD36-2ADB888DFFF2}"/>
    <dgm:cxn modelId="{504A3F10-BEA5-4A76-BD7D-40930E12E6E4}" srcId="{E60C0A9E-6698-47CC-9369-EA9E191E862C}" destId="{0373B054-959C-4353-9287-C39C3DE529F6}" srcOrd="0" destOrd="0" parTransId="{962299B5-616A-44C9-8DF2-961A0A008CE4}" sibTransId="{F90D0857-E8B3-4A3F-B559-D6FB1B9723DF}"/>
    <dgm:cxn modelId="{8E7CCD24-FC88-4C63-9A56-CB5E68325C2D}" type="presOf" srcId="{0373B054-959C-4353-9287-C39C3DE529F6}" destId="{C2DAEFE3-335E-493A-9CD0-614B7060FEC8}" srcOrd="0" destOrd="0" presId="urn:microsoft.com/office/officeart/2018/2/layout/IconVerticalSolidList"/>
    <dgm:cxn modelId="{F020FA44-B7F9-455C-8BF9-0316C23DCC39}" type="presOf" srcId="{E60C0A9E-6698-47CC-9369-EA9E191E862C}" destId="{04C00A74-E1C9-406E-AED4-AE05B693B140}" srcOrd="0" destOrd="0" presId="urn:microsoft.com/office/officeart/2018/2/layout/IconVerticalSolidList"/>
    <dgm:cxn modelId="{06A57D65-EB34-437A-8C8E-293FC85D0AA8}" srcId="{1398A6F1-F9EC-41D6-B57A-CB6E649ADA63}" destId="{F10B8E01-9B17-4729-96B5-AED495868B67}" srcOrd="0" destOrd="0" parTransId="{EDEE4180-0A5C-47F2-AA70-E385D342F734}" sibTransId="{F8AF5702-81C7-415F-AEA3-16DA3C26C568}"/>
    <dgm:cxn modelId="{F310B669-F9DB-4447-B167-B440F246C9FB}" srcId="{976188CF-BBF8-4BD4-88E4-8BAB6963E768}" destId="{1398A6F1-F9EC-41D6-B57A-CB6E649ADA63}" srcOrd="2" destOrd="0" parTransId="{FAE32CAF-29B7-4404-AECD-DF7E102F1C94}" sibTransId="{46DAB731-7FC0-414E-B1B6-8EA238AF7A75}"/>
    <dgm:cxn modelId="{FB607952-3F5A-4515-BA18-DA818E527D70}" type="presOf" srcId="{F10B8E01-9B17-4729-96B5-AED495868B67}" destId="{14BF8955-701F-414D-BCCB-676C460013C8}" srcOrd="0" destOrd="0" presId="urn:microsoft.com/office/officeart/2018/2/layout/IconVerticalSolidList"/>
    <dgm:cxn modelId="{A501D972-EEB1-4FCD-8703-B3BCB4A1419E}" type="presOf" srcId="{C5FF8705-492B-449E-AD8E-CCBC634C378A}" destId="{A8468479-80F2-4352-8560-8BBB678E9250}" srcOrd="0" destOrd="0" presId="urn:microsoft.com/office/officeart/2018/2/layout/IconVerticalSolidList"/>
    <dgm:cxn modelId="{C351765A-21BB-4AE2-9943-2E07F73A5D79}" srcId="{976188CF-BBF8-4BD4-88E4-8BAB6963E768}" destId="{C5FF8705-492B-449E-AD8E-CCBC634C378A}" srcOrd="0" destOrd="0" parTransId="{DABA173B-AC06-4F2C-B613-DFAF8EF75C47}" sibTransId="{13C65408-51C5-43A6-A12A-2CF13080CF07}"/>
    <dgm:cxn modelId="{1DDE0687-480E-47EE-AC65-508DED0813BF}" srcId="{976188CF-BBF8-4BD4-88E4-8BAB6963E768}" destId="{E60C0A9E-6698-47CC-9369-EA9E191E862C}" srcOrd="1" destOrd="0" parTransId="{60D4C69B-D075-4FB6-9A81-493A57605E13}" sibTransId="{24289D28-2D52-42A9-85C7-84CE63661D36}"/>
    <dgm:cxn modelId="{66414F8E-3CBD-49AE-AAC2-F396E73F225E}" type="presOf" srcId="{1EEDA4A2-C9A7-4711-AD05-3A5661C78B12}" destId="{F09A74B4-C076-4F73-A604-5AC947EA51EA}" srcOrd="0" destOrd="0" presId="urn:microsoft.com/office/officeart/2018/2/layout/IconVerticalSolidList"/>
    <dgm:cxn modelId="{314DA4D4-A1A8-4BB6-9F9B-60066482C742}" type="presOf" srcId="{976188CF-BBF8-4BD4-88E4-8BAB6963E768}" destId="{3C3009AE-38DC-406F-B552-0F59E6DCE540}" srcOrd="0" destOrd="0" presId="urn:microsoft.com/office/officeart/2018/2/layout/IconVerticalSolidList"/>
    <dgm:cxn modelId="{F5FBAFF0-734F-4C77-B613-31DCB05534C2}" type="presOf" srcId="{1398A6F1-F9EC-41D6-B57A-CB6E649ADA63}" destId="{E46E3575-C501-44D4-B11E-2C4524826AC4}" srcOrd="0" destOrd="0" presId="urn:microsoft.com/office/officeart/2018/2/layout/IconVerticalSolidList"/>
    <dgm:cxn modelId="{D4B1F0D8-E294-4C62-BE95-C08EBB15803A}" type="presParOf" srcId="{3C3009AE-38DC-406F-B552-0F59E6DCE540}" destId="{A2EB30D3-C081-4399-9036-ADA91C71AE31}" srcOrd="0" destOrd="0" presId="urn:microsoft.com/office/officeart/2018/2/layout/IconVerticalSolidList"/>
    <dgm:cxn modelId="{C8941D16-BF55-4084-9252-61500B031D23}" type="presParOf" srcId="{A2EB30D3-C081-4399-9036-ADA91C71AE31}" destId="{D3898C89-9C04-48A4-BB7A-BB144DC4FE65}" srcOrd="0" destOrd="0" presId="urn:microsoft.com/office/officeart/2018/2/layout/IconVerticalSolidList"/>
    <dgm:cxn modelId="{5525C8F0-D26C-4215-A5C2-07EF11B1B05D}" type="presParOf" srcId="{A2EB30D3-C081-4399-9036-ADA91C71AE31}" destId="{453EDFE4-167D-4C09-8589-EAB5968097BB}" srcOrd="1" destOrd="0" presId="urn:microsoft.com/office/officeart/2018/2/layout/IconVerticalSolidList"/>
    <dgm:cxn modelId="{5BDCECEB-E017-4A85-999D-B46E0D74F4BD}" type="presParOf" srcId="{A2EB30D3-C081-4399-9036-ADA91C71AE31}" destId="{3074A42A-B060-4C91-ACFE-9E5B2EC585F8}" srcOrd="2" destOrd="0" presId="urn:microsoft.com/office/officeart/2018/2/layout/IconVerticalSolidList"/>
    <dgm:cxn modelId="{34C71BF4-82F8-4057-916F-BEF329BA6B6A}" type="presParOf" srcId="{A2EB30D3-C081-4399-9036-ADA91C71AE31}" destId="{A8468479-80F2-4352-8560-8BBB678E9250}" srcOrd="3" destOrd="0" presId="urn:microsoft.com/office/officeart/2018/2/layout/IconVerticalSolidList"/>
    <dgm:cxn modelId="{7558F43F-A5D3-43F8-B779-4D6D5D43555A}" type="presParOf" srcId="{A2EB30D3-C081-4399-9036-ADA91C71AE31}" destId="{F09A74B4-C076-4F73-A604-5AC947EA51EA}" srcOrd="4" destOrd="0" presId="urn:microsoft.com/office/officeart/2018/2/layout/IconVerticalSolidList"/>
    <dgm:cxn modelId="{D6741203-1486-4796-85F9-256BAEDA24EC}" type="presParOf" srcId="{3C3009AE-38DC-406F-B552-0F59E6DCE540}" destId="{B0D50FA0-5E4C-4D75-BA6B-9C2B288D5EE0}" srcOrd="1" destOrd="0" presId="urn:microsoft.com/office/officeart/2018/2/layout/IconVerticalSolidList"/>
    <dgm:cxn modelId="{009B9F8F-6323-43F4-8B80-5380A93DBFC4}" type="presParOf" srcId="{3C3009AE-38DC-406F-B552-0F59E6DCE540}" destId="{E9E3758C-700E-4BF4-8620-4C94497EA29B}" srcOrd="2" destOrd="0" presId="urn:microsoft.com/office/officeart/2018/2/layout/IconVerticalSolidList"/>
    <dgm:cxn modelId="{FBD83FF9-372B-4458-A9C0-8C6C53A5340B}" type="presParOf" srcId="{E9E3758C-700E-4BF4-8620-4C94497EA29B}" destId="{100CB9D4-4B03-4DB0-B2C1-2A3160486111}" srcOrd="0" destOrd="0" presId="urn:microsoft.com/office/officeart/2018/2/layout/IconVerticalSolidList"/>
    <dgm:cxn modelId="{0CC6F79B-A509-4B99-B585-2BE7CAF47C63}" type="presParOf" srcId="{E9E3758C-700E-4BF4-8620-4C94497EA29B}" destId="{8D70B06F-22BD-4E70-89BF-93A80B6559AE}" srcOrd="1" destOrd="0" presId="urn:microsoft.com/office/officeart/2018/2/layout/IconVerticalSolidList"/>
    <dgm:cxn modelId="{D7625ADC-8E1F-4E45-8EBE-F7FBF232AF3F}" type="presParOf" srcId="{E9E3758C-700E-4BF4-8620-4C94497EA29B}" destId="{A4D3428C-F23C-464B-B104-1E3DFA04CF43}" srcOrd="2" destOrd="0" presId="urn:microsoft.com/office/officeart/2018/2/layout/IconVerticalSolidList"/>
    <dgm:cxn modelId="{1102CC96-3CC9-4FED-8E81-65C19C69FFEA}" type="presParOf" srcId="{E9E3758C-700E-4BF4-8620-4C94497EA29B}" destId="{04C00A74-E1C9-406E-AED4-AE05B693B140}" srcOrd="3" destOrd="0" presId="urn:microsoft.com/office/officeart/2018/2/layout/IconVerticalSolidList"/>
    <dgm:cxn modelId="{194905BC-9F9F-4D77-84E1-6B72747FF5B4}" type="presParOf" srcId="{E9E3758C-700E-4BF4-8620-4C94497EA29B}" destId="{C2DAEFE3-335E-493A-9CD0-614B7060FEC8}" srcOrd="4" destOrd="0" presId="urn:microsoft.com/office/officeart/2018/2/layout/IconVerticalSolidList"/>
    <dgm:cxn modelId="{F21634AE-202E-4FBC-A3D6-7D63262F2891}" type="presParOf" srcId="{3C3009AE-38DC-406F-B552-0F59E6DCE540}" destId="{DECF6A28-90A3-4465-94DC-50C7FFA4ADCF}" srcOrd="3" destOrd="0" presId="urn:microsoft.com/office/officeart/2018/2/layout/IconVerticalSolidList"/>
    <dgm:cxn modelId="{2C2DC5F6-EC20-42DC-9002-97128EA3B280}" type="presParOf" srcId="{3C3009AE-38DC-406F-B552-0F59E6DCE540}" destId="{EB6EC382-2DF0-472F-B62A-75D3727E27C0}" srcOrd="4" destOrd="0" presId="urn:microsoft.com/office/officeart/2018/2/layout/IconVerticalSolidList"/>
    <dgm:cxn modelId="{6F00726D-6EC0-42C4-83E6-C8194EC157F9}" type="presParOf" srcId="{EB6EC382-2DF0-472F-B62A-75D3727E27C0}" destId="{8BA7BF5B-51DF-4F2E-96F3-3E918E31B968}" srcOrd="0" destOrd="0" presId="urn:microsoft.com/office/officeart/2018/2/layout/IconVerticalSolidList"/>
    <dgm:cxn modelId="{F48B62B8-D6DE-46EF-B1CC-D0E7BED6D770}" type="presParOf" srcId="{EB6EC382-2DF0-472F-B62A-75D3727E27C0}" destId="{073203EC-D77B-4DBD-A136-3D43791FAC71}" srcOrd="1" destOrd="0" presId="urn:microsoft.com/office/officeart/2018/2/layout/IconVerticalSolidList"/>
    <dgm:cxn modelId="{6004DEC7-630A-4359-BE3C-011A5D05D161}" type="presParOf" srcId="{EB6EC382-2DF0-472F-B62A-75D3727E27C0}" destId="{F86D9076-E697-4EAA-9429-A0A7BB5397B5}" srcOrd="2" destOrd="0" presId="urn:microsoft.com/office/officeart/2018/2/layout/IconVerticalSolidList"/>
    <dgm:cxn modelId="{DE95E48D-6BB3-4A39-A01F-2DF86D34FE02}" type="presParOf" srcId="{EB6EC382-2DF0-472F-B62A-75D3727E27C0}" destId="{E46E3575-C501-44D4-B11E-2C4524826AC4}" srcOrd="3" destOrd="0" presId="urn:microsoft.com/office/officeart/2018/2/layout/IconVerticalSolidList"/>
    <dgm:cxn modelId="{9865CA1B-3546-42B5-9A8E-ADF9B8AF1E94}" type="presParOf" srcId="{EB6EC382-2DF0-472F-B62A-75D3727E27C0}" destId="{14BF8955-701F-414D-BCCB-676C460013C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8DB210-EE80-4386-8F46-5B44DCE98B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A3A087-65B5-4C9D-9E9A-6791C27D3356}">
      <dgm:prSet/>
      <dgm:spPr/>
      <dgm:t>
        <a:bodyPr/>
        <a:lstStyle/>
        <a:p>
          <a:pPr>
            <a:lnSpc>
              <a:spcPct val="100000"/>
            </a:lnSpc>
          </a:pPr>
          <a:r>
            <a:rPr lang="en-US"/>
            <a:t>Understanding the ethical implications of AI and their data</a:t>
          </a:r>
        </a:p>
      </dgm:t>
    </dgm:pt>
    <dgm:pt modelId="{3A6CCEF9-F2A4-41E9-939E-6871D94F85FF}" type="parTrans" cxnId="{A000FBC1-1672-4D2D-B313-724376B150F3}">
      <dgm:prSet/>
      <dgm:spPr/>
      <dgm:t>
        <a:bodyPr/>
        <a:lstStyle/>
        <a:p>
          <a:endParaRPr lang="en-US"/>
        </a:p>
      </dgm:t>
    </dgm:pt>
    <dgm:pt modelId="{63B3BDAC-05B6-48EC-97EB-18363ECA4934}" type="sibTrans" cxnId="{A000FBC1-1672-4D2D-B313-724376B150F3}">
      <dgm:prSet/>
      <dgm:spPr/>
      <dgm:t>
        <a:bodyPr/>
        <a:lstStyle/>
        <a:p>
          <a:endParaRPr lang="en-US"/>
        </a:p>
      </dgm:t>
    </dgm:pt>
    <dgm:pt modelId="{778C7C12-D5DB-48A8-AFB5-E8C5A5693587}">
      <dgm:prSet/>
      <dgm:spPr/>
      <dgm:t>
        <a:bodyPr/>
        <a:lstStyle/>
        <a:p>
          <a:pPr>
            <a:lnSpc>
              <a:spcPct val="100000"/>
            </a:lnSpc>
          </a:pPr>
          <a:r>
            <a:rPr lang="en-US"/>
            <a:t>Students will need to be able to identify ethical concerns related to the use of AI during the learning process </a:t>
          </a:r>
        </a:p>
      </dgm:t>
    </dgm:pt>
    <dgm:pt modelId="{218FE211-F467-42AC-BE37-3D6EABC51AC4}" type="parTrans" cxnId="{A99B148A-9109-45FC-8891-FDBEA9EF757D}">
      <dgm:prSet/>
      <dgm:spPr/>
      <dgm:t>
        <a:bodyPr/>
        <a:lstStyle/>
        <a:p>
          <a:endParaRPr lang="en-US"/>
        </a:p>
      </dgm:t>
    </dgm:pt>
    <dgm:pt modelId="{6F8F15BD-59A3-4C21-9AB3-15F67F36F357}" type="sibTrans" cxnId="{A99B148A-9109-45FC-8891-FDBEA9EF757D}">
      <dgm:prSet/>
      <dgm:spPr/>
      <dgm:t>
        <a:bodyPr/>
        <a:lstStyle/>
        <a:p>
          <a:endParaRPr lang="en-US"/>
        </a:p>
      </dgm:t>
    </dgm:pt>
    <dgm:pt modelId="{1B9FE376-74D4-4ED2-A969-0C1CDEEABBBD}">
      <dgm:prSet/>
      <dgm:spPr/>
      <dgm:t>
        <a:bodyPr/>
        <a:lstStyle/>
        <a:p>
          <a:r>
            <a:rPr lang="en-US"/>
            <a:t>privacy and security issues</a:t>
          </a:r>
        </a:p>
      </dgm:t>
    </dgm:pt>
    <dgm:pt modelId="{3F3EFD01-6BF0-440B-8142-48EFB689DE14}" type="parTrans" cxnId="{35A27D52-4F5D-4974-B5FC-16CE0150AD97}">
      <dgm:prSet/>
      <dgm:spPr/>
      <dgm:t>
        <a:bodyPr/>
        <a:lstStyle/>
        <a:p>
          <a:endParaRPr lang="en-US"/>
        </a:p>
      </dgm:t>
    </dgm:pt>
    <dgm:pt modelId="{2E4BDE64-2524-4DD6-BE2B-4A2D51BFCB4E}" type="sibTrans" cxnId="{35A27D52-4F5D-4974-B5FC-16CE0150AD97}">
      <dgm:prSet/>
      <dgm:spPr/>
      <dgm:t>
        <a:bodyPr/>
        <a:lstStyle/>
        <a:p>
          <a:endParaRPr lang="en-US"/>
        </a:p>
      </dgm:t>
    </dgm:pt>
    <dgm:pt modelId="{B9FF1862-777C-4921-9FC7-848D66B2395C}">
      <dgm:prSet/>
      <dgm:spPr/>
      <dgm:t>
        <a:bodyPr/>
        <a:lstStyle/>
        <a:p>
          <a:r>
            <a:rPr lang="en-US"/>
            <a:t>algorithmic bias</a:t>
          </a:r>
        </a:p>
      </dgm:t>
    </dgm:pt>
    <dgm:pt modelId="{126A391E-CBEB-4C62-81A6-6CA0D88CF28E}" type="parTrans" cxnId="{634BBCDF-6E64-422F-864A-B2389BA95EFB}">
      <dgm:prSet/>
      <dgm:spPr/>
      <dgm:t>
        <a:bodyPr/>
        <a:lstStyle/>
        <a:p>
          <a:endParaRPr lang="en-US"/>
        </a:p>
      </dgm:t>
    </dgm:pt>
    <dgm:pt modelId="{8A4D5839-4331-4CD0-B1A8-B8F6497C5657}" type="sibTrans" cxnId="{634BBCDF-6E64-422F-864A-B2389BA95EFB}">
      <dgm:prSet/>
      <dgm:spPr/>
      <dgm:t>
        <a:bodyPr/>
        <a:lstStyle/>
        <a:p>
          <a:endParaRPr lang="en-US"/>
        </a:p>
      </dgm:t>
    </dgm:pt>
    <dgm:pt modelId="{9B879ED8-612C-4820-BBF1-6DB3758A6D01}">
      <dgm:prSet/>
      <dgm:spPr/>
      <dgm:t>
        <a:bodyPr/>
        <a:lstStyle/>
        <a:p>
          <a:r>
            <a:rPr lang="en-US"/>
            <a:t>potential misuse of data</a:t>
          </a:r>
        </a:p>
      </dgm:t>
    </dgm:pt>
    <dgm:pt modelId="{D78D14AA-0E0E-4F14-9835-66155C123A43}" type="parTrans" cxnId="{3E225E06-ED2C-46D2-AA52-7C58F66E0B2D}">
      <dgm:prSet/>
      <dgm:spPr/>
      <dgm:t>
        <a:bodyPr/>
        <a:lstStyle/>
        <a:p>
          <a:endParaRPr lang="en-US"/>
        </a:p>
      </dgm:t>
    </dgm:pt>
    <dgm:pt modelId="{B9D7ADB5-0DEC-4A40-B111-9FF8AEC6D22E}" type="sibTrans" cxnId="{3E225E06-ED2C-46D2-AA52-7C58F66E0B2D}">
      <dgm:prSet/>
      <dgm:spPr/>
      <dgm:t>
        <a:bodyPr/>
        <a:lstStyle/>
        <a:p>
          <a:endParaRPr lang="en-US"/>
        </a:p>
      </dgm:t>
    </dgm:pt>
    <dgm:pt modelId="{9EA74888-D15B-412F-8182-51BE0ABE10D7}">
      <dgm:prSet/>
      <dgm:spPr/>
      <dgm:t>
        <a:bodyPr/>
        <a:lstStyle/>
        <a:p>
          <a:pPr>
            <a:lnSpc>
              <a:spcPct val="100000"/>
            </a:lnSpc>
          </a:pPr>
          <a:r>
            <a:rPr lang="en-US"/>
            <a:t>Applying AI to real-world situations</a:t>
          </a:r>
        </a:p>
      </dgm:t>
    </dgm:pt>
    <dgm:pt modelId="{96CFCABE-5C2A-41A1-81EB-CA91FE7CDC20}" type="parTrans" cxnId="{F3531775-78B5-44BB-ACAD-7C18EB549077}">
      <dgm:prSet/>
      <dgm:spPr/>
      <dgm:t>
        <a:bodyPr/>
        <a:lstStyle/>
        <a:p>
          <a:endParaRPr lang="en-US"/>
        </a:p>
      </dgm:t>
    </dgm:pt>
    <dgm:pt modelId="{CF00C4B0-A720-47DA-AA26-D1BCA294A1A7}" type="sibTrans" cxnId="{F3531775-78B5-44BB-ACAD-7C18EB549077}">
      <dgm:prSet/>
      <dgm:spPr/>
      <dgm:t>
        <a:bodyPr/>
        <a:lstStyle/>
        <a:p>
          <a:endParaRPr lang="en-US"/>
        </a:p>
      </dgm:t>
    </dgm:pt>
    <dgm:pt modelId="{D5205557-F68F-4B95-8EAC-31D10377E2C5}">
      <dgm:prSet/>
      <dgm:spPr/>
      <dgm:t>
        <a:bodyPr/>
        <a:lstStyle/>
        <a:p>
          <a:pPr>
            <a:lnSpc>
              <a:spcPct val="100000"/>
            </a:lnSpc>
          </a:pPr>
          <a:r>
            <a:rPr lang="en-US"/>
            <a:t>Students should be able to apply their understanding of AI to real-world situations, such as analyzing data sets, developing predictive models, or using virtual assistants</a:t>
          </a:r>
        </a:p>
      </dgm:t>
    </dgm:pt>
    <dgm:pt modelId="{53D7751E-D271-4ED4-ADB2-6996710E0C5F}" type="parTrans" cxnId="{0C8009F4-FF4E-4917-9CF6-B83258B23736}">
      <dgm:prSet/>
      <dgm:spPr/>
      <dgm:t>
        <a:bodyPr/>
        <a:lstStyle/>
        <a:p>
          <a:endParaRPr lang="en-US"/>
        </a:p>
      </dgm:t>
    </dgm:pt>
    <dgm:pt modelId="{716A1456-BC67-4412-A24E-D996F377ABA6}" type="sibTrans" cxnId="{0C8009F4-FF4E-4917-9CF6-B83258B23736}">
      <dgm:prSet/>
      <dgm:spPr/>
      <dgm:t>
        <a:bodyPr/>
        <a:lstStyle/>
        <a:p>
          <a:endParaRPr lang="en-US"/>
        </a:p>
      </dgm:t>
    </dgm:pt>
    <dgm:pt modelId="{DB8F744C-7A27-4AB9-AD2A-5D979DFF295C}" type="pres">
      <dgm:prSet presAssocID="{E28DB210-EE80-4386-8F46-5B44DCE98B4A}" presName="root" presStyleCnt="0">
        <dgm:presLayoutVars>
          <dgm:dir/>
          <dgm:resizeHandles val="exact"/>
        </dgm:presLayoutVars>
      </dgm:prSet>
      <dgm:spPr/>
    </dgm:pt>
    <dgm:pt modelId="{82CD6BC1-938D-4124-B1DC-E08A2687C08B}" type="pres">
      <dgm:prSet presAssocID="{74A3A087-65B5-4C9D-9E9A-6791C27D3356}" presName="compNode" presStyleCnt="0"/>
      <dgm:spPr/>
    </dgm:pt>
    <dgm:pt modelId="{1F54FE78-37A7-4EE5-8145-E6C58A21CE2D}" type="pres">
      <dgm:prSet presAssocID="{74A3A087-65B5-4C9D-9E9A-6791C27D3356}" presName="bgRect" presStyleLbl="bgShp" presStyleIdx="0" presStyleCnt="2"/>
      <dgm:spPr/>
    </dgm:pt>
    <dgm:pt modelId="{22BBF5B5-3C83-41AD-ABD3-89C44CBE43A9}" type="pres">
      <dgm:prSet presAssocID="{74A3A087-65B5-4C9D-9E9A-6791C27D33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609CE7F1-58E2-4D92-A064-A09A682FA435}" type="pres">
      <dgm:prSet presAssocID="{74A3A087-65B5-4C9D-9E9A-6791C27D3356}" presName="spaceRect" presStyleCnt="0"/>
      <dgm:spPr/>
    </dgm:pt>
    <dgm:pt modelId="{78C1EE0A-27D5-4639-95F7-2B64CCDE7947}" type="pres">
      <dgm:prSet presAssocID="{74A3A087-65B5-4C9D-9E9A-6791C27D3356}" presName="parTx" presStyleLbl="revTx" presStyleIdx="0" presStyleCnt="4">
        <dgm:presLayoutVars>
          <dgm:chMax val="0"/>
          <dgm:chPref val="0"/>
        </dgm:presLayoutVars>
      </dgm:prSet>
      <dgm:spPr/>
    </dgm:pt>
    <dgm:pt modelId="{7DF3CF26-12B7-42DD-A1C6-A711886CFACE}" type="pres">
      <dgm:prSet presAssocID="{74A3A087-65B5-4C9D-9E9A-6791C27D3356}" presName="desTx" presStyleLbl="revTx" presStyleIdx="1" presStyleCnt="4">
        <dgm:presLayoutVars/>
      </dgm:prSet>
      <dgm:spPr/>
    </dgm:pt>
    <dgm:pt modelId="{FD733A4C-42B7-4402-BA98-7ED22B0316FB}" type="pres">
      <dgm:prSet presAssocID="{63B3BDAC-05B6-48EC-97EB-18363ECA4934}" presName="sibTrans" presStyleCnt="0"/>
      <dgm:spPr/>
    </dgm:pt>
    <dgm:pt modelId="{62A6ED19-F15E-4E5E-9910-705FBBD1CD00}" type="pres">
      <dgm:prSet presAssocID="{9EA74888-D15B-412F-8182-51BE0ABE10D7}" presName="compNode" presStyleCnt="0"/>
      <dgm:spPr/>
    </dgm:pt>
    <dgm:pt modelId="{4820371B-6696-4A6D-8869-9CE08E039B5C}" type="pres">
      <dgm:prSet presAssocID="{9EA74888-D15B-412F-8182-51BE0ABE10D7}" presName="bgRect" presStyleLbl="bgShp" presStyleIdx="1" presStyleCnt="2"/>
      <dgm:spPr/>
    </dgm:pt>
    <dgm:pt modelId="{52594213-16FA-4244-B918-03AF289EE787}" type="pres">
      <dgm:prSet presAssocID="{9EA74888-D15B-412F-8182-51BE0ABE10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D4788CA1-460E-4607-BED6-48EC54C2C1C0}" type="pres">
      <dgm:prSet presAssocID="{9EA74888-D15B-412F-8182-51BE0ABE10D7}" presName="spaceRect" presStyleCnt="0"/>
      <dgm:spPr/>
    </dgm:pt>
    <dgm:pt modelId="{C16A1C51-D90E-43D8-BD32-FBE84C6A5391}" type="pres">
      <dgm:prSet presAssocID="{9EA74888-D15B-412F-8182-51BE0ABE10D7}" presName="parTx" presStyleLbl="revTx" presStyleIdx="2" presStyleCnt="4">
        <dgm:presLayoutVars>
          <dgm:chMax val="0"/>
          <dgm:chPref val="0"/>
        </dgm:presLayoutVars>
      </dgm:prSet>
      <dgm:spPr/>
    </dgm:pt>
    <dgm:pt modelId="{6290E5A4-250A-42ED-8C16-BBF2D33FDAFB}" type="pres">
      <dgm:prSet presAssocID="{9EA74888-D15B-412F-8182-51BE0ABE10D7}" presName="desTx" presStyleLbl="revTx" presStyleIdx="3" presStyleCnt="4">
        <dgm:presLayoutVars/>
      </dgm:prSet>
      <dgm:spPr/>
    </dgm:pt>
  </dgm:ptLst>
  <dgm:cxnLst>
    <dgm:cxn modelId="{62CEF402-B3A1-47A5-9F41-AA03B066F254}" type="presOf" srcId="{D5205557-F68F-4B95-8EAC-31D10377E2C5}" destId="{6290E5A4-250A-42ED-8C16-BBF2D33FDAFB}" srcOrd="0" destOrd="0" presId="urn:microsoft.com/office/officeart/2018/2/layout/IconVerticalSolidList"/>
    <dgm:cxn modelId="{3E225E06-ED2C-46D2-AA52-7C58F66E0B2D}" srcId="{778C7C12-D5DB-48A8-AFB5-E8C5A5693587}" destId="{9B879ED8-612C-4820-BBF1-6DB3758A6D01}" srcOrd="2" destOrd="0" parTransId="{D78D14AA-0E0E-4F14-9835-66155C123A43}" sibTransId="{B9D7ADB5-0DEC-4A40-B111-9FF8AEC6D22E}"/>
    <dgm:cxn modelId="{7DAC9E07-B2DF-411B-8ABE-7082938A13B2}" type="presOf" srcId="{E28DB210-EE80-4386-8F46-5B44DCE98B4A}" destId="{DB8F744C-7A27-4AB9-AD2A-5D979DFF295C}" srcOrd="0" destOrd="0" presId="urn:microsoft.com/office/officeart/2018/2/layout/IconVerticalSolidList"/>
    <dgm:cxn modelId="{D2964B26-9866-4AF4-AFC5-37BBF981CBA9}" type="presOf" srcId="{74A3A087-65B5-4C9D-9E9A-6791C27D3356}" destId="{78C1EE0A-27D5-4639-95F7-2B64CCDE7947}" srcOrd="0" destOrd="0" presId="urn:microsoft.com/office/officeart/2018/2/layout/IconVerticalSolidList"/>
    <dgm:cxn modelId="{35A27D52-4F5D-4974-B5FC-16CE0150AD97}" srcId="{778C7C12-D5DB-48A8-AFB5-E8C5A5693587}" destId="{1B9FE376-74D4-4ED2-A969-0C1CDEEABBBD}" srcOrd="0" destOrd="0" parTransId="{3F3EFD01-6BF0-440B-8142-48EFB689DE14}" sibTransId="{2E4BDE64-2524-4DD6-BE2B-4A2D51BFCB4E}"/>
    <dgm:cxn modelId="{F3531775-78B5-44BB-ACAD-7C18EB549077}" srcId="{E28DB210-EE80-4386-8F46-5B44DCE98B4A}" destId="{9EA74888-D15B-412F-8182-51BE0ABE10D7}" srcOrd="1" destOrd="0" parTransId="{96CFCABE-5C2A-41A1-81EB-CA91FE7CDC20}" sibTransId="{CF00C4B0-A720-47DA-AA26-D1BCA294A1A7}"/>
    <dgm:cxn modelId="{8B350F7C-3417-4A45-AE54-F77A88D7654E}" type="presOf" srcId="{9B879ED8-612C-4820-BBF1-6DB3758A6D01}" destId="{7DF3CF26-12B7-42DD-A1C6-A711886CFACE}" srcOrd="0" destOrd="3" presId="urn:microsoft.com/office/officeart/2018/2/layout/IconVerticalSolidList"/>
    <dgm:cxn modelId="{549C1486-B487-417B-AF92-438CDC8334EA}" type="presOf" srcId="{778C7C12-D5DB-48A8-AFB5-E8C5A5693587}" destId="{7DF3CF26-12B7-42DD-A1C6-A711886CFACE}" srcOrd="0" destOrd="0" presId="urn:microsoft.com/office/officeart/2018/2/layout/IconVerticalSolidList"/>
    <dgm:cxn modelId="{A99B148A-9109-45FC-8891-FDBEA9EF757D}" srcId="{74A3A087-65B5-4C9D-9E9A-6791C27D3356}" destId="{778C7C12-D5DB-48A8-AFB5-E8C5A5693587}" srcOrd="0" destOrd="0" parTransId="{218FE211-F467-42AC-BE37-3D6EABC51AC4}" sibTransId="{6F8F15BD-59A3-4C21-9AB3-15F67F36F357}"/>
    <dgm:cxn modelId="{907B4DB6-A1A9-4472-848D-4676522FA4E6}" type="presOf" srcId="{B9FF1862-777C-4921-9FC7-848D66B2395C}" destId="{7DF3CF26-12B7-42DD-A1C6-A711886CFACE}" srcOrd="0" destOrd="2" presId="urn:microsoft.com/office/officeart/2018/2/layout/IconVerticalSolidList"/>
    <dgm:cxn modelId="{A000FBC1-1672-4D2D-B313-724376B150F3}" srcId="{E28DB210-EE80-4386-8F46-5B44DCE98B4A}" destId="{74A3A087-65B5-4C9D-9E9A-6791C27D3356}" srcOrd="0" destOrd="0" parTransId="{3A6CCEF9-F2A4-41E9-939E-6871D94F85FF}" sibTransId="{63B3BDAC-05B6-48EC-97EB-18363ECA4934}"/>
    <dgm:cxn modelId="{3787F8DE-099C-405A-838F-36342CC4FC21}" type="presOf" srcId="{1B9FE376-74D4-4ED2-A969-0C1CDEEABBBD}" destId="{7DF3CF26-12B7-42DD-A1C6-A711886CFACE}" srcOrd="0" destOrd="1" presId="urn:microsoft.com/office/officeart/2018/2/layout/IconVerticalSolidList"/>
    <dgm:cxn modelId="{634BBCDF-6E64-422F-864A-B2389BA95EFB}" srcId="{778C7C12-D5DB-48A8-AFB5-E8C5A5693587}" destId="{B9FF1862-777C-4921-9FC7-848D66B2395C}" srcOrd="1" destOrd="0" parTransId="{126A391E-CBEB-4C62-81A6-6CA0D88CF28E}" sibTransId="{8A4D5839-4331-4CD0-B1A8-B8F6497C5657}"/>
    <dgm:cxn modelId="{DF2BD0E0-A2E0-4DAB-B502-377ACF85855C}" type="presOf" srcId="{9EA74888-D15B-412F-8182-51BE0ABE10D7}" destId="{C16A1C51-D90E-43D8-BD32-FBE84C6A5391}" srcOrd="0" destOrd="0" presId="urn:microsoft.com/office/officeart/2018/2/layout/IconVerticalSolidList"/>
    <dgm:cxn modelId="{0C8009F4-FF4E-4917-9CF6-B83258B23736}" srcId="{9EA74888-D15B-412F-8182-51BE0ABE10D7}" destId="{D5205557-F68F-4B95-8EAC-31D10377E2C5}" srcOrd="0" destOrd="0" parTransId="{53D7751E-D271-4ED4-ADB2-6996710E0C5F}" sibTransId="{716A1456-BC67-4412-A24E-D996F377ABA6}"/>
    <dgm:cxn modelId="{54AF1D44-CD2D-4282-8EA1-F94E0899F44D}" type="presParOf" srcId="{DB8F744C-7A27-4AB9-AD2A-5D979DFF295C}" destId="{82CD6BC1-938D-4124-B1DC-E08A2687C08B}" srcOrd="0" destOrd="0" presId="urn:microsoft.com/office/officeart/2018/2/layout/IconVerticalSolidList"/>
    <dgm:cxn modelId="{C9BE72EA-428C-4C17-B063-849C3E61100F}" type="presParOf" srcId="{82CD6BC1-938D-4124-B1DC-E08A2687C08B}" destId="{1F54FE78-37A7-4EE5-8145-E6C58A21CE2D}" srcOrd="0" destOrd="0" presId="urn:microsoft.com/office/officeart/2018/2/layout/IconVerticalSolidList"/>
    <dgm:cxn modelId="{AAA7BEB6-BFBB-4317-85A1-3DA214AE86B2}" type="presParOf" srcId="{82CD6BC1-938D-4124-B1DC-E08A2687C08B}" destId="{22BBF5B5-3C83-41AD-ABD3-89C44CBE43A9}" srcOrd="1" destOrd="0" presId="urn:microsoft.com/office/officeart/2018/2/layout/IconVerticalSolidList"/>
    <dgm:cxn modelId="{CD689C9E-E392-4B7E-AC3B-0B42DBB84B28}" type="presParOf" srcId="{82CD6BC1-938D-4124-B1DC-E08A2687C08B}" destId="{609CE7F1-58E2-4D92-A064-A09A682FA435}" srcOrd="2" destOrd="0" presId="urn:microsoft.com/office/officeart/2018/2/layout/IconVerticalSolidList"/>
    <dgm:cxn modelId="{B1FCF66E-BADE-4C0D-BF26-001C78245FA8}" type="presParOf" srcId="{82CD6BC1-938D-4124-B1DC-E08A2687C08B}" destId="{78C1EE0A-27D5-4639-95F7-2B64CCDE7947}" srcOrd="3" destOrd="0" presId="urn:microsoft.com/office/officeart/2018/2/layout/IconVerticalSolidList"/>
    <dgm:cxn modelId="{C19D7462-E5D1-466F-8EE7-20EE68DE8DC8}" type="presParOf" srcId="{82CD6BC1-938D-4124-B1DC-E08A2687C08B}" destId="{7DF3CF26-12B7-42DD-A1C6-A711886CFACE}" srcOrd="4" destOrd="0" presId="urn:microsoft.com/office/officeart/2018/2/layout/IconVerticalSolidList"/>
    <dgm:cxn modelId="{4C48CE9A-F7B3-491B-8792-8CD61EEEA7EE}" type="presParOf" srcId="{DB8F744C-7A27-4AB9-AD2A-5D979DFF295C}" destId="{FD733A4C-42B7-4402-BA98-7ED22B0316FB}" srcOrd="1" destOrd="0" presId="urn:microsoft.com/office/officeart/2018/2/layout/IconVerticalSolidList"/>
    <dgm:cxn modelId="{144FC591-372E-459A-ABC1-306C8DAEECE7}" type="presParOf" srcId="{DB8F744C-7A27-4AB9-AD2A-5D979DFF295C}" destId="{62A6ED19-F15E-4E5E-9910-705FBBD1CD00}" srcOrd="2" destOrd="0" presId="urn:microsoft.com/office/officeart/2018/2/layout/IconVerticalSolidList"/>
    <dgm:cxn modelId="{99BC04C8-2C41-41A5-B8AA-D510E39A3890}" type="presParOf" srcId="{62A6ED19-F15E-4E5E-9910-705FBBD1CD00}" destId="{4820371B-6696-4A6D-8869-9CE08E039B5C}" srcOrd="0" destOrd="0" presId="urn:microsoft.com/office/officeart/2018/2/layout/IconVerticalSolidList"/>
    <dgm:cxn modelId="{144D5B05-C170-48AB-8869-F6D35DBDE55C}" type="presParOf" srcId="{62A6ED19-F15E-4E5E-9910-705FBBD1CD00}" destId="{52594213-16FA-4244-B918-03AF289EE787}" srcOrd="1" destOrd="0" presId="urn:microsoft.com/office/officeart/2018/2/layout/IconVerticalSolidList"/>
    <dgm:cxn modelId="{9CD4D942-C1FF-4007-AC08-4DF42AC94DDE}" type="presParOf" srcId="{62A6ED19-F15E-4E5E-9910-705FBBD1CD00}" destId="{D4788CA1-460E-4607-BED6-48EC54C2C1C0}" srcOrd="2" destOrd="0" presId="urn:microsoft.com/office/officeart/2018/2/layout/IconVerticalSolidList"/>
    <dgm:cxn modelId="{822FE252-C6AC-484D-A1F9-283CE7A8A43D}" type="presParOf" srcId="{62A6ED19-F15E-4E5E-9910-705FBBD1CD00}" destId="{C16A1C51-D90E-43D8-BD32-FBE84C6A5391}" srcOrd="3" destOrd="0" presId="urn:microsoft.com/office/officeart/2018/2/layout/IconVerticalSolidList"/>
    <dgm:cxn modelId="{00F171D0-550B-4AE6-97D8-5AB330F8F44C}" type="presParOf" srcId="{62A6ED19-F15E-4E5E-9910-705FBBD1CD00}" destId="{6290E5A4-250A-42ED-8C16-BBF2D33FDAF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B7BCDE-0719-4408-97D4-2D8F085891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67A8F67-EFE3-4744-B922-0C88D7C77E34}">
      <dgm:prSet/>
      <dgm:spPr/>
      <dgm:t>
        <a:bodyPr/>
        <a:lstStyle/>
        <a:p>
          <a:pPr>
            <a:lnSpc>
              <a:spcPct val="100000"/>
            </a:lnSpc>
          </a:pPr>
          <a:r>
            <a:rPr lang="en-US"/>
            <a:t>When you use it, use it well</a:t>
          </a:r>
        </a:p>
      </dgm:t>
    </dgm:pt>
    <dgm:pt modelId="{E2B98A5E-C74B-497C-9B77-3FDC75FC60AF}" type="parTrans" cxnId="{A21E34EB-6725-48FA-96E8-8625CE4C5389}">
      <dgm:prSet/>
      <dgm:spPr/>
      <dgm:t>
        <a:bodyPr/>
        <a:lstStyle/>
        <a:p>
          <a:endParaRPr lang="en-US"/>
        </a:p>
      </dgm:t>
    </dgm:pt>
    <dgm:pt modelId="{029CBC97-7E25-477D-A077-CECBCB12E72F}" type="sibTrans" cxnId="{A21E34EB-6725-48FA-96E8-8625CE4C5389}">
      <dgm:prSet/>
      <dgm:spPr/>
      <dgm:t>
        <a:bodyPr/>
        <a:lstStyle/>
        <a:p>
          <a:endParaRPr lang="en-US"/>
        </a:p>
      </dgm:t>
    </dgm:pt>
    <dgm:pt modelId="{E8F72A42-E4FA-45A3-A77A-2CD64C7B5D2C}">
      <dgm:prSet/>
      <dgm:spPr/>
      <dgm:t>
        <a:bodyPr/>
        <a:lstStyle/>
        <a:p>
          <a:pPr>
            <a:lnSpc>
              <a:spcPct val="100000"/>
            </a:lnSpc>
          </a:pPr>
          <a:r>
            <a:rPr lang="en-US"/>
            <a:t>It is </a:t>
          </a:r>
          <a:r>
            <a:rPr lang="en-US" b="1" u="sng"/>
            <a:t>ALL</a:t>
          </a:r>
          <a:r>
            <a:rPr lang="en-US"/>
            <a:t> in the prompt</a:t>
          </a:r>
        </a:p>
      </dgm:t>
    </dgm:pt>
    <dgm:pt modelId="{5473018C-E299-4728-B482-CC523E581A01}" type="parTrans" cxnId="{5305D912-B8EF-4B5B-AE77-A02EA37FB295}">
      <dgm:prSet/>
      <dgm:spPr/>
      <dgm:t>
        <a:bodyPr/>
        <a:lstStyle/>
        <a:p>
          <a:endParaRPr lang="en-US"/>
        </a:p>
      </dgm:t>
    </dgm:pt>
    <dgm:pt modelId="{B351693B-AD69-4639-B5E3-0B73C80CD2E2}" type="sibTrans" cxnId="{5305D912-B8EF-4B5B-AE77-A02EA37FB295}">
      <dgm:prSet/>
      <dgm:spPr/>
      <dgm:t>
        <a:bodyPr/>
        <a:lstStyle/>
        <a:p>
          <a:endParaRPr lang="en-US"/>
        </a:p>
      </dgm:t>
    </dgm:pt>
    <dgm:pt modelId="{C784B24C-5A5A-4329-AB8A-6E09A6A10753}">
      <dgm:prSet/>
      <dgm:spPr/>
      <dgm:t>
        <a:bodyPr/>
        <a:lstStyle/>
        <a:p>
          <a:pPr>
            <a:lnSpc>
              <a:spcPct val="100000"/>
            </a:lnSpc>
          </a:pPr>
          <a:r>
            <a:rPr lang="en-US"/>
            <a:t>How to design prompts effectively</a:t>
          </a:r>
        </a:p>
      </dgm:t>
    </dgm:pt>
    <dgm:pt modelId="{4A06FFCE-5952-41BC-98C2-C1864ED960EA}" type="parTrans" cxnId="{B6901B30-078B-4162-8B5E-746D8DBFE868}">
      <dgm:prSet/>
      <dgm:spPr/>
      <dgm:t>
        <a:bodyPr/>
        <a:lstStyle/>
        <a:p>
          <a:endParaRPr lang="en-US"/>
        </a:p>
      </dgm:t>
    </dgm:pt>
    <dgm:pt modelId="{C18E97E6-5153-4E36-900F-AC5E099BE4CB}" type="sibTrans" cxnId="{B6901B30-078B-4162-8B5E-746D8DBFE868}">
      <dgm:prSet/>
      <dgm:spPr/>
      <dgm:t>
        <a:bodyPr/>
        <a:lstStyle/>
        <a:p>
          <a:endParaRPr lang="en-US"/>
        </a:p>
      </dgm:t>
    </dgm:pt>
    <dgm:pt modelId="{932A7C17-6275-4702-8F9B-A46D5506BFB3}">
      <dgm:prSet/>
      <dgm:spPr/>
      <dgm:t>
        <a:bodyPr/>
        <a:lstStyle/>
        <a:p>
          <a:pPr>
            <a:lnSpc>
              <a:spcPct val="100000"/>
            </a:lnSpc>
          </a:pPr>
          <a:r>
            <a:rPr lang="en-US" dirty="0"/>
            <a:t>How to design templates for effective prompts</a:t>
          </a:r>
        </a:p>
        <a:p>
          <a:pPr>
            <a:lnSpc>
              <a:spcPct val="100000"/>
            </a:lnSpc>
          </a:pPr>
          <a:r>
            <a:rPr lang="en-US" dirty="0"/>
            <a:t>Examples of well written prompts</a:t>
          </a:r>
        </a:p>
      </dgm:t>
    </dgm:pt>
    <dgm:pt modelId="{4898A06D-9FDF-450D-8775-39F59612316B}" type="parTrans" cxnId="{529F1E4E-CC4D-4FB4-8803-9446E2C1A151}">
      <dgm:prSet/>
      <dgm:spPr/>
      <dgm:t>
        <a:bodyPr/>
        <a:lstStyle/>
        <a:p>
          <a:endParaRPr lang="en-US"/>
        </a:p>
      </dgm:t>
    </dgm:pt>
    <dgm:pt modelId="{2AA5333A-A2F9-4984-BF2A-8022A27825F2}" type="sibTrans" cxnId="{529F1E4E-CC4D-4FB4-8803-9446E2C1A151}">
      <dgm:prSet/>
      <dgm:spPr/>
      <dgm:t>
        <a:bodyPr/>
        <a:lstStyle/>
        <a:p>
          <a:endParaRPr lang="en-US"/>
        </a:p>
      </dgm:t>
    </dgm:pt>
    <dgm:pt modelId="{FA941E71-6981-47E0-9507-0DDD4DFE1B0D}">
      <dgm:prSet/>
      <dgm:spPr/>
      <dgm:t>
        <a:bodyPr/>
        <a:lstStyle/>
        <a:p>
          <a:pPr>
            <a:lnSpc>
              <a:spcPct val="100000"/>
            </a:lnSpc>
          </a:pPr>
          <a:r>
            <a:rPr lang="en-AU"/>
            <a:t>There are differences between the AI models</a:t>
          </a:r>
          <a:endParaRPr lang="en-US"/>
        </a:p>
      </dgm:t>
    </dgm:pt>
    <dgm:pt modelId="{1E0968E7-EA7D-4328-92EC-90EC4A5C0168}" type="parTrans" cxnId="{F66F43FE-961B-4E80-BF52-64381F73E2BD}">
      <dgm:prSet/>
      <dgm:spPr/>
      <dgm:t>
        <a:bodyPr/>
        <a:lstStyle/>
        <a:p>
          <a:endParaRPr lang="en-US"/>
        </a:p>
      </dgm:t>
    </dgm:pt>
    <dgm:pt modelId="{47CC3BBB-5BD1-44E5-9187-8E614753E1CC}" type="sibTrans" cxnId="{F66F43FE-961B-4E80-BF52-64381F73E2BD}">
      <dgm:prSet/>
      <dgm:spPr/>
      <dgm:t>
        <a:bodyPr/>
        <a:lstStyle/>
        <a:p>
          <a:endParaRPr lang="en-US"/>
        </a:p>
      </dgm:t>
    </dgm:pt>
    <dgm:pt modelId="{74BE5DDD-B48E-4157-882C-48E0AF4F6750}">
      <dgm:prSet/>
      <dgm:spPr/>
      <dgm:t>
        <a:bodyPr/>
        <a:lstStyle/>
        <a:p>
          <a:pPr>
            <a:lnSpc>
              <a:spcPct val="100000"/>
            </a:lnSpc>
          </a:pPr>
          <a:r>
            <a:rPr lang="en-AU"/>
            <a:t>How can you tell the difference between a useful AI and a less effective AI?</a:t>
          </a:r>
          <a:endParaRPr lang="en-US"/>
        </a:p>
      </dgm:t>
    </dgm:pt>
    <dgm:pt modelId="{9705CA5E-D1A7-4B4B-BD3C-49D40767FAFF}" type="parTrans" cxnId="{25AC1D13-8BFE-4CEA-B8F0-4380E09CDACA}">
      <dgm:prSet/>
      <dgm:spPr/>
      <dgm:t>
        <a:bodyPr/>
        <a:lstStyle/>
        <a:p>
          <a:endParaRPr lang="en-US"/>
        </a:p>
      </dgm:t>
    </dgm:pt>
    <dgm:pt modelId="{D44F22AC-73EA-4011-BA3B-2AF4B9D80B34}" type="sibTrans" cxnId="{25AC1D13-8BFE-4CEA-B8F0-4380E09CDACA}">
      <dgm:prSet/>
      <dgm:spPr/>
      <dgm:t>
        <a:bodyPr/>
        <a:lstStyle/>
        <a:p>
          <a:endParaRPr lang="en-US"/>
        </a:p>
      </dgm:t>
    </dgm:pt>
    <dgm:pt modelId="{8A456C57-0C71-41EB-A320-B9A7A5D4C5F1}">
      <dgm:prSet/>
      <dgm:spPr/>
      <dgm:t>
        <a:bodyPr/>
        <a:lstStyle/>
        <a:p>
          <a:pPr>
            <a:lnSpc>
              <a:spcPct val="100000"/>
            </a:lnSpc>
          </a:pPr>
          <a:r>
            <a:rPr lang="en-AU"/>
            <a:t>Who makes the model? What are their motivations? Who are their backers?</a:t>
          </a:r>
          <a:endParaRPr lang="en-US"/>
        </a:p>
      </dgm:t>
    </dgm:pt>
    <dgm:pt modelId="{6842B23A-393F-4CAC-947F-04676D586285}" type="parTrans" cxnId="{20D1BF3B-D481-47C0-AD38-0EA53FC0C204}">
      <dgm:prSet/>
      <dgm:spPr/>
      <dgm:t>
        <a:bodyPr/>
        <a:lstStyle/>
        <a:p>
          <a:endParaRPr lang="en-US"/>
        </a:p>
      </dgm:t>
    </dgm:pt>
    <dgm:pt modelId="{2E2BD124-6A31-46B6-8CE6-CB0C41757C95}" type="sibTrans" cxnId="{20D1BF3B-D481-47C0-AD38-0EA53FC0C204}">
      <dgm:prSet/>
      <dgm:spPr/>
      <dgm:t>
        <a:bodyPr/>
        <a:lstStyle/>
        <a:p>
          <a:endParaRPr lang="en-US"/>
        </a:p>
      </dgm:t>
    </dgm:pt>
    <dgm:pt modelId="{C21EAC1D-04FC-4582-8FFD-A292C7A447E8}">
      <dgm:prSet/>
      <dgm:spPr/>
      <dgm:t>
        <a:bodyPr/>
        <a:lstStyle/>
        <a:p>
          <a:pPr>
            <a:lnSpc>
              <a:spcPct val="100000"/>
            </a:lnSpc>
          </a:pPr>
          <a:r>
            <a:rPr lang="en-AU"/>
            <a:t>This is a </a:t>
          </a:r>
          <a:r>
            <a:rPr lang="en-AU" b="1" i="1"/>
            <a:t>rapidly</a:t>
          </a:r>
          <a:r>
            <a:rPr lang="en-AU"/>
            <a:t> evolving landscape</a:t>
          </a:r>
          <a:endParaRPr lang="en-US"/>
        </a:p>
      </dgm:t>
    </dgm:pt>
    <dgm:pt modelId="{7B97614B-1347-478B-A90C-9B5AC7FB6AD6}" type="parTrans" cxnId="{F0C32E07-FE68-4563-BB62-B96FDBB2B53F}">
      <dgm:prSet/>
      <dgm:spPr/>
      <dgm:t>
        <a:bodyPr/>
        <a:lstStyle/>
        <a:p>
          <a:endParaRPr lang="en-US"/>
        </a:p>
      </dgm:t>
    </dgm:pt>
    <dgm:pt modelId="{D4532E5D-F3AC-4294-B3C3-B23DAC6A35C1}" type="sibTrans" cxnId="{F0C32E07-FE68-4563-BB62-B96FDBB2B53F}">
      <dgm:prSet/>
      <dgm:spPr/>
      <dgm:t>
        <a:bodyPr/>
        <a:lstStyle/>
        <a:p>
          <a:endParaRPr lang="en-US"/>
        </a:p>
      </dgm:t>
    </dgm:pt>
    <dgm:pt modelId="{FDB5C927-F6A8-483C-8387-921AC33E2A35}" type="pres">
      <dgm:prSet presAssocID="{93B7BCDE-0719-4408-97D4-2D8F0858912D}" presName="root" presStyleCnt="0">
        <dgm:presLayoutVars>
          <dgm:dir/>
          <dgm:resizeHandles val="exact"/>
        </dgm:presLayoutVars>
      </dgm:prSet>
      <dgm:spPr/>
    </dgm:pt>
    <dgm:pt modelId="{06A7FA07-EE67-402D-8EB4-78E4DF55A175}" type="pres">
      <dgm:prSet presAssocID="{767A8F67-EFE3-4744-B922-0C88D7C77E34}" presName="compNode" presStyleCnt="0"/>
      <dgm:spPr/>
    </dgm:pt>
    <dgm:pt modelId="{68624524-F83A-41B1-99A0-604300AB26D7}" type="pres">
      <dgm:prSet presAssocID="{767A8F67-EFE3-4744-B922-0C88D7C77E34}" presName="bgRect" presStyleLbl="bgShp" presStyleIdx="0" presStyleCnt="2"/>
      <dgm:spPr/>
    </dgm:pt>
    <dgm:pt modelId="{D42EBBA6-03B6-41E2-9CAC-54EB77C8EABB}" type="pres">
      <dgm:prSet presAssocID="{767A8F67-EFE3-4744-B922-0C88D7C77E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9D909498-CBCE-4119-B33E-9FDD7468126E}" type="pres">
      <dgm:prSet presAssocID="{767A8F67-EFE3-4744-B922-0C88D7C77E34}" presName="spaceRect" presStyleCnt="0"/>
      <dgm:spPr/>
    </dgm:pt>
    <dgm:pt modelId="{EC28A808-2284-408E-9428-85637150DF3B}" type="pres">
      <dgm:prSet presAssocID="{767A8F67-EFE3-4744-B922-0C88D7C77E34}" presName="parTx" presStyleLbl="revTx" presStyleIdx="0" presStyleCnt="4">
        <dgm:presLayoutVars>
          <dgm:chMax val="0"/>
          <dgm:chPref val="0"/>
        </dgm:presLayoutVars>
      </dgm:prSet>
      <dgm:spPr/>
    </dgm:pt>
    <dgm:pt modelId="{6D3D2C32-8990-4E17-A3BB-154E817B8006}" type="pres">
      <dgm:prSet presAssocID="{767A8F67-EFE3-4744-B922-0C88D7C77E34}" presName="desTx" presStyleLbl="revTx" presStyleIdx="1" presStyleCnt="4">
        <dgm:presLayoutVars/>
      </dgm:prSet>
      <dgm:spPr/>
    </dgm:pt>
    <dgm:pt modelId="{8EDAE426-F844-48BF-B8D4-986797115D9C}" type="pres">
      <dgm:prSet presAssocID="{029CBC97-7E25-477D-A077-CECBCB12E72F}" presName="sibTrans" presStyleCnt="0"/>
      <dgm:spPr/>
    </dgm:pt>
    <dgm:pt modelId="{F853A627-AC30-457B-8118-6AB85C303C93}" type="pres">
      <dgm:prSet presAssocID="{FA941E71-6981-47E0-9507-0DDD4DFE1B0D}" presName="compNode" presStyleCnt="0"/>
      <dgm:spPr/>
    </dgm:pt>
    <dgm:pt modelId="{FB6E7367-8476-47BF-BB33-5B8CB225257D}" type="pres">
      <dgm:prSet presAssocID="{FA941E71-6981-47E0-9507-0DDD4DFE1B0D}" presName="bgRect" presStyleLbl="bgShp" presStyleIdx="1" presStyleCnt="2"/>
      <dgm:spPr/>
    </dgm:pt>
    <dgm:pt modelId="{C66BE000-EDE5-4BB2-963C-32FE7FE2A646}" type="pres">
      <dgm:prSet presAssocID="{FA941E71-6981-47E0-9507-0DDD4DFE1B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35C68016-3BFD-42E8-9DDB-3E149474807A}" type="pres">
      <dgm:prSet presAssocID="{FA941E71-6981-47E0-9507-0DDD4DFE1B0D}" presName="spaceRect" presStyleCnt="0"/>
      <dgm:spPr/>
    </dgm:pt>
    <dgm:pt modelId="{C3A81730-30AA-47C9-85CB-293711C7C6DA}" type="pres">
      <dgm:prSet presAssocID="{FA941E71-6981-47E0-9507-0DDD4DFE1B0D}" presName="parTx" presStyleLbl="revTx" presStyleIdx="2" presStyleCnt="4">
        <dgm:presLayoutVars>
          <dgm:chMax val="0"/>
          <dgm:chPref val="0"/>
        </dgm:presLayoutVars>
      </dgm:prSet>
      <dgm:spPr/>
    </dgm:pt>
    <dgm:pt modelId="{0013B492-77E6-471F-B506-052A053228DB}" type="pres">
      <dgm:prSet presAssocID="{FA941E71-6981-47E0-9507-0DDD4DFE1B0D}" presName="desTx" presStyleLbl="revTx" presStyleIdx="3" presStyleCnt="4">
        <dgm:presLayoutVars/>
      </dgm:prSet>
      <dgm:spPr/>
    </dgm:pt>
  </dgm:ptLst>
  <dgm:cxnLst>
    <dgm:cxn modelId="{F0C32E07-FE68-4563-BB62-B96FDBB2B53F}" srcId="{FA941E71-6981-47E0-9507-0DDD4DFE1B0D}" destId="{C21EAC1D-04FC-4582-8FFD-A292C7A447E8}" srcOrd="2" destOrd="0" parTransId="{7B97614B-1347-478B-A90C-9B5AC7FB6AD6}" sibTransId="{D4532E5D-F3AC-4294-B3C3-B23DAC6A35C1}"/>
    <dgm:cxn modelId="{5305D912-B8EF-4B5B-AE77-A02EA37FB295}" srcId="{767A8F67-EFE3-4744-B922-0C88D7C77E34}" destId="{E8F72A42-E4FA-45A3-A77A-2CD64C7B5D2C}" srcOrd="0" destOrd="0" parTransId="{5473018C-E299-4728-B482-CC523E581A01}" sibTransId="{B351693B-AD69-4639-B5E3-0B73C80CD2E2}"/>
    <dgm:cxn modelId="{25AC1D13-8BFE-4CEA-B8F0-4380E09CDACA}" srcId="{FA941E71-6981-47E0-9507-0DDD4DFE1B0D}" destId="{74BE5DDD-B48E-4157-882C-48E0AF4F6750}" srcOrd="0" destOrd="0" parTransId="{9705CA5E-D1A7-4B4B-BD3C-49D40767FAFF}" sibTransId="{D44F22AC-73EA-4011-BA3B-2AF4B9D80B34}"/>
    <dgm:cxn modelId="{5CE5B718-9FE0-4094-8D79-B490BFEA34D1}" type="presOf" srcId="{8A456C57-0C71-41EB-A320-B9A7A5D4C5F1}" destId="{0013B492-77E6-471F-B506-052A053228DB}" srcOrd="0" destOrd="1" presId="urn:microsoft.com/office/officeart/2018/2/layout/IconVerticalSolidList"/>
    <dgm:cxn modelId="{B6901B30-078B-4162-8B5E-746D8DBFE868}" srcId="{767A8F67-EFE3-4744-B922-0C88D7C77E34}" destId="{C784B24C-5A5A-4329-AB8A-6E09A6A10753}" srcOrd="1" destOrd="0" parTransId="{4A06FFCE-5952-41BC-98C2-C1864ED960EA}" sibTransId="{C18E97E6-5153-4E36-900F-AC5E099BE4CB}"/>
    <dgm:cxn modelId="{29C17239-B689-4A4F-AC77-E3970F70FBD7}" type="presOf" srcId="{C784B24C-5A5A-4329-AB8A-6E09A6A10753}" destId="{6D3D2C32-8990-4E17-A3BB-154E817B8006}" srcOrd="0" destOrd="1" presId="urn:microsoft.com/office/officeart/2018/2/layout/IconVerticalSolidList"/>
    <dgm:cxn modelId="{20D1BF3B-D481-47C0-AD38-0EA53FC0C204}" srcId="{FA941E71-6981-47E0-9507-0DDD4DFE1B0D}" destId="{8A456C57-0C71-41EB-A320-B9A7A5D4C5F1}" srcOrd="1" destOrd="0" parTransId="{6842B23A-393F-4CAC-947F-04676D586285}" sibTransId="{2E2BD124-6A31-46B6-8CE6-CB0C41757C95}"/>
    <dgm:cxn modelId="{D240455E-B0E4-41DC-A132-A510529B2A2E}" type="presOf" srcId="{E8F72A42-E4FA-45A3-A77A-2CD64C7B5D2C}" destId="{6D3D2C32-8990-4E17-A3BB-154E817B8006}" srcOrd="0" destOrd="0" presId="urn:microsoft.com/office/officeart/2018/2/layout/IconVerticalSolidList"/>
    <dgm:cxn modelId="{A63EB74A-D070-4146-BD1F-52E2DBC8CFAE}" type="presOf" srcId="{C21EAC1D-04FC-4582-8FFD-A292C7A447E8}" destId="{0013B492-77E6-471F-B506-052A053228DB}" srcOrd="0" destOrd="2" presId="urn:microsoft.com/office/officeart/2018/2/layout/IconVerticalSolidList"/>
    <dgm:cxn modelId="{529F1E4E-CC4D-4FB4-8803-9446E2C1A151}" srcId="{767A8F67-EFE3-4744-B922-0C88D7C77E34}" destId="{932A7C17-6275-4702-8F9B-A46D5506BFB3}" srcOrd="2" destOrd="0" parTransId="{4898A06D-9FDF-450D-8775-39F59612316B}" sibTransId="{2AA5333A-A2F9-4984-BF2A-8022A27825F2}"/>
    <dgm:cxn modelId="{78043A4E-DE94-4506-87E5-94557CF8D908}" type="presOf" srcId="{74BE5DDD-B48E-4157-882C-48E0AF4F6750}" destId="{0013B492-77E6-471F-B506-052A053228DB}" srcOrd="0" destOrd="0" presId="urn:microsoft.com/office/officeart/2018/2/layout/IconVerticalSolidList"/>
    <dgm:cxn modelId="{91F3AF56-2631-4077-9085-030C0A296E60}" type="presOf" srcId="{FA941E71-6981-47E0-9507-0DDD4DFE1B0D}" destId="{C3A81730-30AA-47C9-85CB-293711C7C6DA}" srcOrd="0" destOrd="0" presId="urn:microsoft.com/office/officeart/2018/2/layout/IconVerticalSolidList"/>
    <dgm:cxn modelId="{C856D976-3874-45AC-8498-1ED48A45A387}" type="presOf" srcId="{93B7BCDE-0719-4408-97D4-2D8F0858912D}" destId="{FDB5C927-F6A8-483C-8387-921AC33E2A35}" srcOrd="0" destOrd="0" presId="urn:microsoft.com/office/officeart/2018/2/layout/IconVerticalSolidList"/>
    <dgm:cxn modelId="{9148AFA8-0419-45BE-96C6-E7C5AB849721}" type="presOf" srcId="{932A7C17-6275-4702-8F9B-A46D5506BFB3}" destId="{6D3D2C32-8990-4E17-A3BB-154E817B8006}" srcOrd="0" destOrd="2" presId="urn:microsoft.com/office/officeart/2018/2/layout/IconVerticalSolidList"/>
    <dgm:cxn modelId="{21FEECE7-BBCD-4AE0-AAE1-1A5A8634A743}" type="presOf" srcId="{767A8F67-EFE3-4744-B922-0C88D7C77E34}" destId="{EC28A808-2284-408E-9428-85637150DF3B}" srcOrd="0" destOrd="0" presId="urn:microsoft.com/office/officeart/2018/2/layout/IconVerticalSolidList"/>
    <dgm:cxn modelId="{A21E34EB-6725-48FA-96E8-8625CE4C5389}" srcId="{93B7BCDE-0719-4408-97D4-2D8F0858912D}" destId="{767A8F67-EFE3-4744-B922-0C88D7C77E34}" srcOrd="0" destOrd="0" parTransId="{E2B98A5E-C74B-497C-9B77-3FDC75FC60AF}" sibTransId="{029CBC97-7E25-477D-A077-CECBCB12E72F}"/>
    <dgm:cxn modelId="{F66F43FE-961B-4E80-BF52-64381F73E2BD}" srcId="{93B7BCDE-0719-4408-97D4-2D8F0858912D}" destId="{FA941E71-6981-47E0-9507-0DDD4DFE1B0D}" srcOrd="1" destOrd="0" parTransId="{1E0968E7-EA7D-4328-92EC-90EC4A5C0168}" sibTransId="{47CC3BBB-5BD1-44E5-9187-8E614753E1CC}"/>
    <dgm:cxn modelId="{FAF7629D-72EA-421B-BDD5-C773977E8B62}" type="presParOf" srcId="{FDB5C927-F6A8-483C-8387-921AC33E2A35}" destId="{06A7FA07-EE67-402D-8EB4-78E4DF55A175}" srcOrd="0" destOrd="0" presId="urn:microsoft.com/office/officeart/2018/2/layout/IconVerticalSolidList"/>
    <dgm:cxn modelId="{829C71E3-1AB0-445B-B7DD-9877ACE19305}" type="presParOf" srcId="{06A7FA07-EE67-402D-8EB4-78E4DF55A175}" destId="{68624524-F83A-41B1-99A0-604300AB26D7}" srcOrd="0" destOrd="0" presId="urn:microsoft.com/office/officeart/2018/2/layout/IconVerticalSolidList"/>
    <dgm:cxn modelId="{5E16C149-08D2-4631-9D42-8EF73D47FB31}" type="presParOf" srcId="{06A7FA07-EE67-402D-8EB4-78E4DF55A175}" destId="{D42EBBA6-03B6-41E2-9CAC-54EB77C8EABB}" srcOrd="1" destOrd="0" presId="urn:microsoft.com/office/officeart/2018/2/layout/IconVerticalSolidList"/>
    <dgm:cxn modelId="{20503F92-4F17-40A0-964F-E582365CEF67}" type="presParOf" srcId="{06A7FA07-EE67-402D-8EB4-78E4DF55A175}" destId="{9D909498-CBCE-4119-B33E-9FDD7468126E}" srcOrd="2" destOrd="0" presId="urn:microsoft.com/office/officeart/2018/2/layout/IconVerticalSolidList"/>
    <dgm:cxn modelId="{37613451-54C3-4E03-867D-1072E994A841}" type="presParOf" srcId="{06A7FA07-EE67-402D-8EB4-78E4DF55A175}" destId="{EC28A808-2284-408E-9428-85637150DF3B}" srcOrd="3" destOrd="0" presId="urn:microsoft.com/office/officeart/2018/2/layout/IconVerticalSolidList"/>
    <dgm:cxn modelId="{6336DB39-20B6-41CB-AEEF-B68FAD16250B}" type="presParOf" srcId="{06A7FA07-EE67-402D-8EB4-78E4DF55A175}" destId="{6D3D2C32-8990-4E17-A3BB-154E817B8006}" srcOrd="4" destOrd="0" presId="urn:microsoft.com/office/officeart/2018/2/layout/IconVerticalSolidList"/>
    <dgm:cxn modelId="{7C8931AE-1625-488E-9194-FD442AF989F3}" type="presParOf" srcId="{FDB5C927-F6A8-483C-8387-921AC33E2A35}" destId="{8EDAE426-F844-48BF-B8D4-986797115D9C}" srcOrd="1" destOrd="0" presId="urn:microsoft.com/office/officeart/2018/2/layout/IconVerticalSolidList"/>
    <dgm:cxn modelId="{1BB5D4EA-B0F9-419C-9263-BCF58D859F9F}" type="presParOf" srcId="{FDB5C927-F6A8-483C-8387-921AC33E2A35}" destId="{F853A627-AC30-457B-8118-6AB85C303C93}" srcOrd="2" destOrd="0" presId="urn:microsoft.com/office/officeart/2018/2/layout/IconVerticalSolidList"/>
    <dgm:cxn modelId="{62CB85B1-FA71-4C0E-9E2F-19AE9F888F7D}" type="presParOf" srcId="{F853A627-AC30-457B-8118-6AB85C303C93}" destId="{FB6E7367-8476-47BF-BB33-5B8CB225257D}" srcOrd="0" destOrd="0" presId="urn:microsoft.com/office/officeart/2018/2/layout/IconVerticalSolidList"/>
    <dgm:cxn modelId="{2A6F927E-690D-44E4-AA84-291AB0C662C9}" type="presParOf" srcId="{F853A627-AC30-457B-8118-6AB85C303C93}" destId="{C66BE000-EDE5-4BB2-963C-32FE7FE2A646}" srcOrd="1" destOrd="0" presId="urn:microsoft.com/office/officeart/2018/2/layout/IconVerticalSolidList"/>
    <dgm:cxn modelId="{2D6C0365-76BA-4CA8-B923-E5B18A3019BD}" type="presParOf" srcId="{F853A627-AC30-457B-8118-6AB85C303C93}" destId="{35C68016-3BFD-42E8-9DDB-3E149474807A}" srcOrd="2" destOrd="0" presId="urn:microsoft.com/office/officeart/2018/2/layout/IconVerticalSolidList"/>
    <dgm:cxn modelId="{CEDE244C-B1A1-4CFA-8922-6D5730E2FFCB}" type="presParOf" srcId="{F853A627-AC30-457B-8118-6AB85C303C93}" destId="{C3A81730-30AA-47C9-85CB-293711C7C6DA}" srcOrd="3" destOrd="0" presId="urn:microsoft.com/office/officeart/2018/2/layout/IconVerticalSolidList"/>
    <dgm:cxn modelId="{7D4E7EC3-06C5-44D3-A879-668DFAB3D469}" type="presParOf" srcId="{F853A627-AC30-457B-8118-6AB85C303C93}" destId="{0013B492-77E6-471F-B506-052A053228D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6188CF-BBF8-4BD4-88E4-8BAB6963E7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FF8705-492B-449E-AD8E-CCBC634C378A}">
      <dgm:prSet/>
      <dgm:spPr/>
      <dgm:t>
        <a:bodyPr/>
        <a:lstStyle/>
        <a:p>
          <a:pPr>
            <a:lnSpc>
              <a:spcPct val="100000"/>
            </a:lnSpc>
          </a:pPr>
          <a:r>
            <a:rPr lang="en-US" dirty="0"/>
            <a:t>Active Engagement with AI</a:t>
          </a:r>
        </a:p>
      </dgm:t>
    </dgm:pt>
    <dgm:pt modelId="{DABA173B-AC06-4F2C-B613-DFAF8EF75C47}" type="parTrans" cxnId="{C351765A-21BB-4AE2-9943-2E07F73A5D79}">
      <dgm:prSet/>
      <dgm:spPr/>
      <dgm:t>
        <a:bodyPr/>
        <a:lstStyle/>
        <a:p>
          <a:endParaRPr lang="en-US"/>
        </a:p>
      </dgm:t>
    </dgm:pt>
    <dgm:pt modelId="{13C65408-51C5-43A6-A12A-2CF13080CF07}" type="sibTrans" cxnId="{C351765A-21BB-4AE2-9943-2E07F73A5D79}">
      <dgm:prSet/>
      <dgm:spPr/>
      <dgm:t>
        <a:bodyPr/>
        <a:lstStyle/>
        <a:p>
          <a:endParaRPr lang="en-US"/>
        </a:p>
      </dgm:t>
    </dgm:pt>
    <dgm:pt modelId="{1EEDA4A2-C9A7-4711-AD05-3A5661C78B12}">
      <dgm:prSet/>
      <dgm:spPr/>
      <dgm:t>
        <a:bodyPr/>
        <a:lstStyle/>
        <a:p>
          <a:pPr>
            <a:lnSpc>
              <a:spcPct val="100000"/>
            </a:lnSpc>
          </a:pPr>
          <a:r>
            <a:rPr lang="en-US" b="0" i="0" dirty="0"/>
            <a:t>Students will need to actively engage with the AI LLMs to improve their skills in using the models. This requires the ability to ask questions, get feedback, and adjust their learning strategies based on their progress.</a:t>
          </a:r>
          <a:endParaRPr lang="en-US" dirty="0"/>
        </a:p>
      </dgm:t>
    </dgm:pt>
    <dgm:pt modelId="{A9B7F4D4-EEFE-43A8-A534-0B6EE7AAE5E4}" type="parTrans" cxnId="{5F2AE604-5430-4261-B74F-C8BD325BC68F}">
      <dgm:prSet/>
      <dgm:spPr/>
      <dgm:t>
        <a:bodyPr/>
        <a:lstStyle/>
        <a:p>
          <a:endParaRPr lang="en-US"/>
        </a:p>
      </dgm:t>
    </dgm:pt>
    <dgm:pt modelId="{249D4FBF-DFF2-4D8A-AD36-2ADB888DFFF2}" type="sibTrans" cxnId="{5F2AE604-5430-4261-B74F-C8BD325BC68F}">
      <dgm:prSet/>
      <dgm:spPr/>
      <dgm:t>
        <a:bodyPr/>
        <a:lstStyle/>
        <a:p>
          <a:endParaRPr lang="en-US"/>
        </a:p>
      </dgm:t>
    </dgm:pt>
    <dgm:pt modelId="{E60C0A9E-6698-47CC-9369-EA9E191E862C}">
      <dgm:prSet/>
      <dgm:spPr/>
      <dgm:t>
        <a:bodyPr/>
        <a:lstStyle/>
        <a:p>
          <a:pPr>
            <a:lnSpc>
              <a:spcPct val="100000"/>
            </a:lnSpc>
          </a:pPr>
          <a:r>
            <a:rPr lang="en-US" dirty="0"/>
            <a:t>Opportunities for Reflection</a:t>
          </a:r>
        </a:p>
      </dgm:t>
    </dgm:pt>
    <dgm:pt modelId="{60D4C69B-D075-4FB6-9A81-493A57605E13}" type="parTrans" cxnId="{1DDE0687-480E-47EE-AC65-508DED0813BF}">
      <dgm:prSet/>
      <dgm:spPr/>
      <dgm:t>
        <a:bodyPr/>
        <a:lstStyle/>
        <a:p>
          <a:endParaRPr lang="en-US"/>
        </a:p>
      </dgm:t>
    </dgm:pt>
    <dgm:pt modelId="{24289D28-2D52-42A9-85C7-84CE63661D36}" type="sibTrans" cxnId="{1DDE0687-480E-47EE-AC65-508DED0813BF}">
      <dgm:prSet/>
      <dgm:spPr/>
      <dgm:t>
        <a:bodyPr/>
        <a:lstStyle/>
        <a:p>
          <a:endParaRPr lang="en-US"/>
        </a:p>
      </dgm:t>
    </dgm:pt>
    <dgm:pt modelId="{0373B054-959C-4353-9287-C39C3DE529F6}">
      <dgm:prSet/>
      <dgm:spPr/>
      <dgm:t>
        <a:bodyPr/>
        <a:lstStyle/>
        <a:p>
          <a:pPr>
            <a:lnSpc>
              <a:spcPct val="100000"/>
            </a:lnSpc>
          </a:pPr>
          <a:r>
            <a:rPr lang="en-US" b="0" i="0" dirty="0"/>
            <a:t>Students will need to reflect on their learning experiences with AI LLMs and be able to identify when and how interactions have gone ‘right’; or ‘wrong’, </a:t>
          </a:r>
          <a:endParaRPr lang="en-US" dirty="0"/>
        </a:p>
      </dgm:t>
    </dgm:pt>
    <dgm:pt modelId="{962299B5-616A-44C9-8DF2-961A0A008CE4}" type="parTrans" cxnId="{504A3F10-BEA5-4A76-BD7D-40930E12E6E4}">
      <dgm:prSet/>
      <dgm:spPr/>
      <dgm:t>
        <a:bodyPr/>
        <a:lstStyle/>
        <a:p>
          <a:endParaRPr lang="en-US"/>
        </a:p>
      </dgm:t>
    </dgm:pt>
    <dgm:pt modelId="{F90D0857-E8B3-4A3F-B559-D6FB1B9723DF}" type="sibTrans" cxnId="{504A3F10-BEA5-4A76-BD7D-40930E12E6E4}">
      <dgm:prSet/>
      <dgm:spPr/>
      <dgm:t>
        <a:bodyPr/>
        <a:lstStyle/>
        <a:p>
          <a:endParaRPr lang="en-US"/>
        </a:p>
      </dgm:t>
    </dgm:pt>
    <dgm:pt modelId="{1398A6F1-F9EC-41D6-B57A-CB6E649ADA63}">
      <dgm:prSet/>
      <dgm:spPr/>
      <dgm:t>
        <a:bodyPr/>
        <a:lstStyle/>
        <a:p>
          <a:pPr>
            <a:lnSpc>
              <a:spcPct val="100000"/>
            </a:lnSpc>
          </a:pPr>
          <a:r>
            <a:rPr lang="en-US" dirty="0"/>
            <a:t>They need to see it used effectively across disciplines</a:t>
          </a:r>
        </a:p>
      </dgm:t>
    </dgm:pt>
    <dgm:pt modelId="{FAE32CAF-29B7-4404-AECD-DF7E102F1C94}" type="parTrans" cxnId="{F310B669-F9DB-4447-B167-B440F246C9FB}">
      <dgm:prSet/>
      <dgm:spPr/>
      <dgm:t>
        <a:bodyPr/>
        <a:lstStyle/>
        <a:p>
          <a:endParaRPr lang="en-US"/>
        </a:p>
      </dgm:t>
    </dgm:pt>
    <dgm:pt modelId="{46DAB731-7FC0-414E-B1B6-8EA238AF7A75}" type="sibTrans" cxnId="{F310B669-F9DB-4447-B167-B440F246C9FB}">
      <dgm:prSet/>
      <dgm:spPr/>
      <dgm:t>
        <a:bodyPr/>
        <a:lstStyle/>
        <a:p>
          <a:endParaRPr lang="en-US"/>
        </a:p>
      </dgm:t>
    </dgm:pt>
    <dgm:pt modelId="{F10B8E01-9B17-4729-96B5-AED495868B67}">
      <dgm:prSet/>
      <dgm:spPr/>
      <dgm:t>
        <a:bodyPr/>
        <a:lstStyle/>
        <a:p>
          <a:pPr>
            <a:lnSpc>
              <a:spcPct val="100000"/>
            </a:lnSpc>
          </a:pPr>
          <a:r>
            <a:rPr lang="en-US" dirty="0"/>
            <a:t>Students should be able to ask questions freely about the use of AI and how it might be used to assist their undertaking of different tasks, to assist them in learning material across different topics and help them prepare for assessments.</a:t>
          </a:r>
        </a:p>
      </dgm:t>
    </dgm:pt>
    <dgm:pt modelId="{EDEE4180-0A5C-47F2-AA70-E385D342F734}" type="parTrans" cxnId="{06A57D65-EB34-437A-8C8E-293FC85D0AA8}">
      <dgm:prSet/>
      <dgm:spPr/>
      <dgm:t>
        <a:bodyPr/>
        <a:lstStyle/>
        <a:p>
          <a:endParaRPr lang="en-US"/>
        </a:p>
      </dgm:t>
    </dgm:pt>
    <dgm:pt modelId="{F8AF5702-81C7-415F-AEA3-16DA3C26C568}" type="sibTrans" cxnId="{06A57D65-EB34-437A-8C8E-293FC85D0AA8}">
      <dgm:prSet/>
      <dgm:spPr/>
      <dgm:t>
        <a:bodyPr/>
        <a:lstStyle/>
        <a:p>
          <a:endParaRPr lang="en-US"/>
        </a:p>
      </dgm:t>
    </dgm:pt>
    <dgm:pt modelId="{3C3009AE-38DC-406F-B552-0F59E6DCE540}" type="pres">
      <dgm:prSet presAssocID="{976188CF-BBF8-4BD4-88E4-8BAB6963E768}" presName="root" presStyleCnt="0">
        <dgm:presLayoutVars>
          <dgm:dir/>
          <dgm:resizeHandles val="exact"/>
        </dgm:presLayoutVars>
      </dgm:prSet>
      <dgm:spPr/>
    </dgm:pt>
    <dgm:pt modelId="{A2EB30D3-C081-4399-9036-ADA91C71AE31}" type="pres">
      <dgm:prSet presAssocID="{C5FF8705-492B-449E-AD8E-CCBC634C378A}" presName="compNode" presStyleCnt="0"/>
      <dgm:spPr/>
    </dgm:pt>
    <dgm:pt modelId="{D3898C89-9C04-48A4-BB7A-BB144DC4FE65}" type="pres">
      <dgm:prSet presAssocID="{C5FF8705-492B-449E-AD8E-CCBC634C378A}" presName="bgRect" presStyleLbl="bgShp" presStyleIdx="0" presStyleCnt="3"/>
      <dgm:spPr/>
    </dgm:pt>
    <dgm:pt modelId="{453EDFE4-167D-4C09-8589-EAB5968097BB}" type="pres">
      <dgm:prSet presAssocID="{C5FF8705-492B-449E-AD8E-CCBC634C378A}"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074A42A-B060-4C91-ACFE-9E5B2EC585F8}" type="pres">
      <dgm:prSet presAssocID="{C5FF8705-492B-449E-AD8E-CCBC634C378A}" presName="spaceRect" presStyleCnt="0"/>
      <dgm:spPr/>
    </dgm:pt>
    <dgm:pt modelId="{A8468479-80F2-4352-8560-8BBB678E9250}" type="pres">
      <dgm:prSet presAssocID="{C5FF8705-492B-449E-AD8E-CCBC634C378A}" presName="parTx" presStyleLbl="revTx" presStyleIdx="0" presStyleCnt="6">
        <dgm:presLayoutVars>
          <dgm:chMax val="0"/>
          <dgm:chPref val="0"/>
        </dgm:presLayoutVars>
      </dgm:prSet>
      <dgm:spPr/>
    </dgm:pt>
    <dgm:pt modelId="{F09A74B4-C076-4F73-A604-5AC947EA51EA}" type="pres">
      <dgm:prSet presAssocID="{C5FF8705-492B-449E-AD8E-CCBC634C378A}" presName="desTx" presStyleLbl="revTx" presStyleIdx="1" presStyleCnt="6">
        <dgm:presLayoutVars/>
      </dgm:prSet>
      <dgm:spPr/>
    </dgm:pt>
    <dgm:pt modelId="{B0D50FA0-5E4C-4D75-BA6B-9C2B288D5EE0}" type="pres">
      <dgm:prSet presAssocID="{13C65408-51C5-43A6-A12A-2CF13080CF07}" presName="sibTrans" presStyleCnt="0"/>
      <dgm:spPr/>
    </dgm:pt>
    <dgm:pt modelId="{E9E3758C-700E-4BF4-8620-4C94497EA29B}" type="pres">
      <dgm:prSet presAssocID="{E60C0A9E-6698-47CC-9369-EA9E191E862C}" presName="compNode" presStyleCnt="0"/>
      <dgm:spPr/>
    </dgm:pt>
    <dgm:pt modelId="{100CB9D4-4B03-4DB0-B2C1-2A3160486111}" type="pres">
      <dgm:prSet presAssocID="{E60C0A9E-6698-47CC-9369-EA9E191E862C}" presName="bgRect" presStyleLbl="bgShp" presStyleIdx="1" presStyleCnt="3"/>
      <dgm:spPr/>
    </dgm:pt>
    <dgm:pt modelId="{8D70B06F-22BD-4E70-89BF-93A80B6559AE}" type="pres">
      <dgm:prSet presAssocID="{E60C0A9E-6698-47CC-9369-EA9E191E862C}"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A4D3428C-F23C-464B-B104-1E3DFA04CF43}" type="pres">
      <dgm:prSet presAssocID="{E60C0A9E-6698-47CC-9369-EA9E191E862C}" presName="spaceRect" presStyleCnt="0"/>
      <dgm:spPr/>
    </dgm:pt>
    <dgm:pt modelId="{04C00A74-E1C9-406E-AED4-AE05B693B140}" type="pres">
      <dgm:prSet presAssocID="{E60C0A9E-6698-47CC-9369-EA9E191E862C}" presName="parTx" presStyleLbl="revTx" presStyleIdx="2" presStyleCnt="6">
        <dgm:presLayoutVars>
          <dgm:chMax val="0"/>
          <dgm:chPref val="0"/>
        </dgm:presLayoutVars>
      </dgm:prSet>
      <dgm:spPr/>
    </dgm:pt>
    <dgm:pt modelId="{C2DAEFE3-335E-493A-9CD0-614B7060FEC8}" type="pres">
      <dgm:prSet presAssocID="{E60C0A9E-6698-47CC-9369-EA9E191E862C}" presName="desTx" presStyleLbl="revTx" presStyleIdx="3" presStyleCnt="6">
        <dgm:presLayoutVars/>
      </dgm:prSet>
      <dgm:spPr/>
    </dgm:pt>
    <dgm:pt modelId="{DECF6A28-90A3-4465-94DC-50C7FFA4ADCF}" type="pres">
      <dgm:prSet presAssocID="{24289D28-2D52-42A9-85C7-84CE63661D36}" presName="sibTrans" presStyleCnt="0"/>
      <dgm:spPr/>
    </dgm:pt>
    <dgm:pt modelId="{EB6EC382-2DF0-472F-B62A-75D3727E27C0}" type="pres">
      <dgm:prSet presAssocID="{1398A6F1-F9EC-41D6-B57A-CB6E649ADA63}" presName="compNode" presStyleCnt="0"/>
      <dgm:spPr/>
    </dgm:pt>
    <dgm:pt modelId="{8BA7BF5B-51DF-4F2E-96F3-3E918E31B968}" type="pres">
      <dgm:prSet presAssocID="{1398A6F1-F9EC-41D6-B57A-CB6E649ADA63}" presName="bgRect" presStyleLbl="bgShp" presStyleIdx="2" presStyleCnt="3"/>
      <dgm:spPr/>
    </dgm:pt>
    <dgm:pt modelId="{073203EC-D77B-4DBD-A136-3D43791FAC71}" type="pres">
      <dgm:prSet presAssocID="{1398A6F1-F9EC-41D6-B57A-CB6E649ADA63}"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F86D9076-E697-4EAA-9429-A0A7BB5397B5}" type="pres">
      <dgm:prSet presAssocID="{1398A6F1-F9EC-41D6-B57A-CB6E649ADA63}" presName="spaceRect" presStyleCnt="0"/>
      <dgm:spPr/>
    </dgm:pt>
    <dgm:pt modelId="{E46E3575-C501-44D4-B11E-2C4524826AC4}" type="pres">
      <dgm:prSet presAssocID="{1398A6F1-F9EC-41D6-B57A-CB6E649ADA63}" presName="parTx" presStyleLbl="revTx" presStyleIdx="4" presStyleCnt="6">
        <dgm:presLayoutVars>
          <dgm:chMax val="0"/>
          <dgm:chPref val="0"/>
        </dgm:presLayoutVars>
      </dgm:prSet>
      <dgm:spPr/>
    </dgm:pt>
    <dgm:pt modelId="{14BF8955-701F-414D-BCCB-676C460013C8}" type="pres">
      <dgm:prSet presAssocID="{1398A6F1-F9EC-41D6-B57A-CB6E649ADA63}" presName="desTx" presStyleLbl="revTx" presStyleIdx="5" presStyleCnt="6">
        <dgm:presLayoutVars/>
      </dgm:prSet>
      <dgm:spPr/>
    </dgm:pt>
  </dgm:ptLst>
  <dgm:cxnLst>
    <dgm:cxn modelId="{5F2AE604-5430-4261-B74F-C8BD325BC68F}" srcId="{C5FF8705-492B-449E-AD8E-CCBC634C378A}" destId="{1EEDA4A2-C9A7-4711-AD05-3A5661C78B12}" srcOrd="0" destOrd="0" parTransId="{A9B7F4D4-EEFE-43A8-A534-0B6EE7AAE5E4}" sibTransId="{249D4FBF-DFF2-4D8A-AD36-2ADB888DFFF2}"/>
    <dgm:cxn modelId="{504A3F10-BEA5-4A76-BD7D-40930E12E6E4}" srcId="{E60C0A9E-6698-47CC-9369-EA9E191E862C}" destId="{0373B054-959C-4353-9287-C39C3DE529F6}" srcOrd="0" destOrd="0" parTransId="{962299B5-616A-44C9-8DF2-961A0A008CE4}" sibTransId="{F90D0857-E8B3-4A3F-B559-D6FB1B9723DF}"/>
    <dgm:cxn modelId="{8E7CCD24-FC88-4C63-9A56-CB5E68325C2D}" type="presOf" srcId="{0373B054-959C-4353-9287-C39C3DE529F6}" destId="{C2DAEFE3-335E-493A-9CD0-614B7060FEC8}" srcOrd="0" destOrd="0" presId="urn:microsoft.com/office/officeart/2018/2/layout/IconVerticalSolidList"/>
    <dgm:cxn modelId="{F020FA44-B7F9-455C-8BF9-0316C23DCC39}" type="presOf" srcId="{E60C0A9E-6698-47CC-9369-EA9E191E862C}" destId="{04C00A74-E1C9-406E-AED4-AE05B693B140}" srcOrd="0" destOrd="0" presId="urn:microsoft.com/office/officeart/2018/2/layout/IconVerticalSolidList"/>
    <dgm:cxn modelId="{06A57D65-EB34-437A-8C8E-293FC85D0AA8}" srcId="{1398A6F1-F9EC-41D6-B57A-CB6E649ADA63}" destId="{F10B8E01-9B17-4729-96B5-AED495868B67}" srcOrd="0" destOrd="0" parTransId="{EDEE4180-0A5C-47F2-AA70-E385D342F734}" sibTransId="{F8AF5702-81C7-415F-AEA3-16DA3C26C568}"/>
    <dgm:cxn modelId="{F310B669-F9DB-4447-B167-B440F246C9FB}" srcId="{976188CF-BBF8-4BD4-88E4-8BAB6963E768}" destId="{1398A6F1-F9EC-41D6-B57A-CB6E649ADA63}" srcOrd="2" destOrd="0" parTransId="{FAE32CAF-29B7-4404-AECD-DF7E102F1C94}" sibTransId="{46DAB731-7FC0-414E-B1B6-8EA238AF7A75}"/>
    <dgm:cxn modelId="{FB607952-3F5A-4515-BA18-DA818E527D70}" type="presOf" srcId="{F10B8E01-9B17-4729-96B5-AED495868B67}" destId="{14BF8955-701F-414D-BCCB-676C460013C8}" srcOrd="0" destOrd="0" presId="urn:microsoft.com/office/officeart/2018/2/layout/IconVerticalSolidList"/>
    <dgm:cxn modelId="{A501D972-EEB1-4FCD-8703-B3BCB4A1419E}" type="presOf" srcId="{C5FF8705-492B-449E-AD8E-CCBC634C378A}" destId="{A8468479-80F2-4352-8560-8BBB678E9250}" srcOrd="0" destOrd="0" presId="urn:microsoft.com/office/officeart/2018/2/layout/IconVerticalSolidList"/>
    <dgm:cxn modelId="{C351765A-21BB-4AE2-9943-2E07F73A5D79}" srcId="{976188CF-BBF8-4BD4-88E4-8BAB6963E768}" destId="{C5FF8705-492B-449E-AD8E-CCBC634C378A}" srcOrd="0" destOrd="0" parTransId="{DABA173B-AC06-4F2C-B613-DFAF8EF75C47}" sibTransId="{13C65408-51C5-43A6-A12A-2CF13080CF07}"/>
    <dgm:cxn modelId="{1DDE0687-480E-47EE-AC65-508DED0813BF}" srcId="{976188CF-BBF8-4BD4-88E4-8BAB6963E768}" destId="{E60C0A9E-6698-47CC-9369-EA9E191E862C}" srcOrd="1" destOrd="0" parTransId="{60D4C69B-D075-4FB6-9A81-493A57605E13}" sibTransId="{24289D28-2D52-42A9-85C7-84CE63661D36}"/>
    <dgm:cxn modelId="{66414F8E-3CBD-49AE-AAC2-F396E73F225E}" type="presOf" srcId="{1EEDA4A2-C9A7-4711-AD05-3A5661C78B12}" destId="{F09A74B4-C076-4F73-A604-5AC947EA51EA}" srcOrd="0" destOrd="0" presId="urn:microsoft.com/office/officeart/2018/2/layout/IconVerticalSolidList"/>
    <dgm:cxn modelId="{314DA4D4-A1A8-4BB6-9F9B-60066482C742}" type="presOf" srcId="{976188CF-BBF8-4BD4-88E4-8BAB6963E768}" destId="{3C3009AE-38DC-406F-B552-0F59E6DCE540}" srcOrd="0" destOrd="0" presId="urn:microsoft.com/office/officeart/2018/2/layout/IconVerticalSolidList"/>
    <dgm:cxn modelId="{F5FBAFF0-734F-4C77-B613-31DCB05534C2}" type="presOf" srcId="{1398A6F1-F9EC-41D6-B57A-CB6E649ADA63}" destId="{E46E3575-C501-44D4-B11E-2C4524826AC4}" srcOrd="0" destOrd="0" presId="urn:microsoft.com/office/officeart/2018/2/layout/IconVerticalSolidList"/>
    <dgm:cxn modelId="{D4B1F0D8-E294-4C62-BE95-C08EBB15803A}" type="presParOf" srcId="{3C3009AE-38DC-406F-B552-0F59E6DCE540}" destId="{A2EB30D3-C081-4399-9036-ADA91C71AE31}" srcOrd="0" destOrd="0" presId="urn:microsoft.com/office/officeart/2018/2/layout/IconVerticalSolidList"/>
    <dgm:cxn modelId="{C8941D16-BF55-4084-9252-61500B031D23}" type="presParOf" srcId="{A2EB30D3-C081-4399-9036-ADA91C71AE31}" destId="{D3898C89-9C04-48A4-BB7A-BB144DC4FE65}" srcOrd="0" destOrd="0" presId="urn:microsoft.com/office/officeart/2018/2/layout/IconVerticalSolidList"/>
    <dgm:cxn modelId="{5525C8F0-D26C-4215-A5C2-07EF11B1B05D}" type="presParOf" srcId="{A2EB30D3-C081-4399-9036-ADA91C71AE31}" destId="{453EDFE4-167D-4C09-8589-EAB5968097BB}" srcOrd="1" destOrd="0" presId="urn:microsoft.com/office/officeart/2018/2/layout/IconVerticalSolidList"/>
    <dgm:cxn modelId="{5BDCECEB-E017-4A85-999D-B46E0D74F4BD}" type="presParOf" srcId="{A2EB30D3-C081-4399-9036-ADA91C71AE31}" destId="{3074A42A-B060-4C91-ACFE-9E5B2EC585F8}" srcOrd="2" destOrd="0" presId="urn:microsoft.com/office/officeart/2018/2/layout/IconVerticalSolidList"/>
    <dgm:cxn modelId="{34C71BF4-82F8-4057-916F-BEF329BA6B6A}" type="presParOf" srcId="{A2EB30D3-C081-4399-9036-ADA91C71AE31}" destId="{A8468479-80F2-4352-8560-8BBB678E9250}" srcOrd="3" destOrd="0" presId="urn:microsoft.com/office/officeart/2018/2/layout/IconVerticalSolidList"/>
    <dgm:cxn modelId="{7558F43F-A5D3-43F8-B779-4D6D5D43555A}" type="presParOf" srcId="{A2EB30D3-C081-4399-9036-ADA91C71AE31}" destId="{F09A74B4-C076-4F73-A604-5AC947EA51EA}" srcOrd="4" destOrd="0" presId="urn:microsoft.com/office/officeart/2018/2/layout/IconVerticalSolidList"/>
    <dgm:cxn modelId="{D6741203-1486-4796-85F9-256BAEDA24EC}" type="presParOf" srcId="{3C3009AE-38DC-406F-B552-0F59E6DCE540}" destId="{B0D50FA0-5E4C-4D75-BA6B-9C2B288D5EE0}" srcOrd="1" destOrd="0" presId="urn:microsoft.com/office/officeart/2018/2/layout/IconVerticalSolidList"/>
    <dgm:cxn modelId="{009B9F8F-6323-43F4-8B80-5380A93DBFC4}" type="presParOf" srcId="{3C3009AE-38DC-406F-B552-0F59E6DCE540}" destId="{E9E3758C-700E-4BF4-8620-4C94497EA29B}" srcOrd="2" destOrd="0" presId="urn:microsoft.com/office/officeart/2018/2/layout/IconVerticalSolidList"/>
    <dgm:cxn modelId="{FBD83FF9-372B-4458-A9C0-8C6C53A5340B}" type="presParOf" srcId="{E9E3758C-700E-4BF4-8620-4C94497EA29B}" destId="{100CB9D4-4B03-4DB0-B2C1-2A3160486111}" srcOrd="0" destOrd="0" presId="urn:microsoft.com/office/officeart/2018/2/layout/IconVerticalSolidList"/>
    <dgm:cxn modelId="{0CC6F79B-A509-4B99-B585-2BE7CAF47C63}" type="presParOf" srcId="{E9E3758C-700E-4BF4-8620-4C94497EA29B}" destId="{8D70B06F-22BD-4E70-89BF-93A80B6559AE}" srcOrd="1" destOrd="0" presId="urn:microsoft.com/office/officeart/2018/2/layout/IconVerticalSolidList"/>
    <dgm:cxn modelId="{D7625ADC-8E1F-4E45-8EBE-F7FBF232AF3F}" type="presParOf" srcId="{E9E3758C-700E-4BF4-8620-4C94497EA29B}" destId="{A4D3428C-F23C-464B-B104-1E3DFA04CF43}" srcOrd="2" destOrd="0" presId="urn:microsoft.com/office/officeart/2018/2/layout/IconVerticalSolidList"/>
    <dgm:cxn modelId="{1102CC96-3CC9-4FED-8E81-65C19C69FFEA}" type="presParOf" srcId="{E9E3758C-700E-4BF4-8620-4C94497EA29B}" destId="{04C00A74-E1C9-406E-AED4-AE05B693B140}" srcOrd="3" destOrd="0" presId="urn:microsoft.com/office/officeart/2018/2/layout/IconVerticalSolidList"/>
    <dgm:cxn modelId="{194905BC-9F9F-4D77-84E1-6B72747FF5B4}" type="presParOf" srcId="{E9E3758C-700E-4BF4-8620-4C94497EA29B}" destId="{C2DAEFE3-335E-493A-9CD0-614B7060FEC8}" srcOrd="4" destOrd="0" presId="urn:microsoft.com/office/officeart/2018/2/layout/IconVerticalSolidList"/>
    <dgm:cxn modelId="{F21634AE-202E-4FBC-A3D6-7D63262F2891}" type="presParOf" srcId="{3C3009AE-38DC-406F-B552-0F59E6DCE540}" destId="{DECF6A28-90A3-4465-94DC-50C7FFA4ADCF}" srcOrd="3" destOrd="0" presId="urn:microsoft.com/office/officeart/2018/2/layout/IconVerticalSolidList"/>
    <dgm:cxn modelId="{2C2DC5F6-EC20-42DC-9002-97128EA3B280}" type="presParOf" srcId="{3C3009AE-38DC-406F-B552-0F59E6DCE540}" destId="{EB6EC382-2DF0-472F-B62A-75D3727E27C0}" srcOrd="4" destOrd="0" presId="urn:microsoft.com/office/officeart/2018/2/layout/IconVerticalSolidList"/>
    <dgm:cxn modelId="{6F00726D-6EC0-42C4-83E6-C8194EC157F9}" type="presParOf" srcId="{EB6EC382-2DF0-472F-B62A-75D3727E27C0}" destId="{8BA7BF5B-51DF-4F2E-96F3-3E918E31B968}" srcOrd="0" destOrd="0" presId="urn:microsoft.com/office/officeart/2018/2/layout/IconVerticalSolidList"/>
    <dgm:cxn modelId="{F48B62B8-D6DE-46EF-B1CC-D0E7BED6D770}" type="presParOf" srcId="{EB6EC382-2DF0-472F-B62A-75D3727E27C0}" destId="{073203EC-D77B-4DBD-A136-3D43791FAC71}" srcOrd="1" destOrd="0" presId="urn:microsoft.com/office/officeart/2018/2/layout/IconVerticalSolidList"/>
    <dgm:cxn modelId="{6004DEC7-630A-4359-BE3C-011A5D05D161}" type="presParOf" srcId="{EB6EC382-2DF0-472F-B62A-75D3727E27C0}" destId="{F86D9076-E697-4EAA-9429-A0A7BB5397B5}" srcOrd="2" destOrd="0" presId="urn:microsoft.com/office/officeart/2018/2/layout/IconVerticalSolidList"/>
    <dgm:cxn modelId="{DE95E48D-6BB3-4A39-A01F-2DF86D34FE02}" type="presParOf" srcId="{EB6EC382-2DF0-472F-B62A-75D3727E27C0}" destId="{E46E3575-C501-44D4-B11E-2C4524826AC4}" srcOrd="3" destOrd="0" presId="urn:microsoft.com/office/officeart/2018/2/layout/IconVerticalSolidList"/>
    <dgm:cxn modelId="{9865CA1B-3546-42B5-9A8E-ADF9B8AF1E94}" type="presParOf" srcId="{EB6EC382-2DF0-472F-B62A-75D3727E27C0}" destId="{14BF8955-701F-414D-BCCB-676C460013C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6188CF-BBF8-4BD4-88E4-8BAB6963E7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FF8705-492B-449E-AD8E-CCBC634C378A}">
      <dgm:prSet/>
      <dgm:spPr/>
      <dgm:t>
        <a:bodyPr/>
        <a:lstStyle/>
        <a:p>
          <a:pPr>
            <a:lnSpc>
              <a:spcPct val="100000"/>
            </a:lnSpc>
          </a:pPr>
          <a:r>
            <a:rPr lang="en-US" dirty="0"/>
            <a:t>Dependence on Technology?</a:t>
          </a:r>
        </a:p>
      </dgm:t>
    </dgm:pt>
    <dgm:pt modelId="{DABA173B-AC06-4F2C-B613-DFAF8EF75C47}" type="parTrans" cxnId="{C351765A-21BB-4AE2-9943-2E07F73A5D79}">
      <dgm:prSet/>
      <dgm:spPr/>
      <dgm:t>
        <a:bodyPr/>
        <a:lstStyle/>
        <a:p>
          <a:endParaRPr lang="en-US"/>
        </a:p>
      </dgm:t>
    </dgm:pt>
    <dgm:pt modelId="{13C65408-51C5-43A6-A12A-2CF13080CF07}" type="sibTrans" cxnId="{C351765A-21BB-4AE2-9943-2E07F73A5D79}">
      <dgm:prSet/>
      <dgm:spPr/>
      <dgm:t>
        <a:bodyPr/>
        <a:lstStyle/>
        <a:p>
          <a:endParaRPr lang="en-US"/>
        </a:p>
      </dgm:t>
    </dgm:pt>
    <dgm:pt modelId="{1EEDA4A2-C9A7-4711-AD05-3A5661C78B12}">
      <dgm:prSet/>
      <dgm:spPr/>
      <dgm:t>
        <a:bodyPr/>
        <a:lstStyle/>
        <a:p>
          <a:pPr>
            <a:lnSpc>
              <a:spcPct val="100000"/>
            </a:lnSpc>
          </a:pPr>
          <a:r>
            <a:rPr lang="en-US" b="0" i="0" dirty="0"/>
            <a:t>There is a risk that our young people may become too reliant on AI powered tools, losing some elements of their critical thinking and problem-solving capacity. There is also an opportunity to use the emergence of AI tools as a teaching opportunity.</a:t>
          </a:r>
          <a:endParaRPr lang="en-US" dirty="0"/>
        </a:p>
      </dgm:t>
    </dgm:pt>
    <dgm:pt modelId="{A9B7F4D4-EEFE-43A8-A534-0B6EE7AAE5E4}" type="parTrans" cxnId="{5F2AE604-5430-4261-B74F-C8BD325BC68F}">
      <dgm:prSet/>
      <dgm:spPr/>
      <dgm:t>
        <a:bodyPr/>
        <a:lstStyle/>
        <a:p>
          <a:endParaRPr lang="en-US"/>
        </a:p>
      </dgm:t>
    </dgm:pt>
    <dgm:pt modelId="{249D4FBF-DFF2-4D8A-AD36-2ADB888DFFF2}" type="sibTrans" cxnId="{5F2AE604-5430-4261-B74F-C8BD325BC68F}">
      <dgm:prSet/>
      <dgm:spPr/>
      <dgm:t>
        <a:bodyPr/>
        <a:lstStyle/>
        <a:p>
          <a:endParaRPr lang="en-US"/>
        </a:p>
      </dgm:t>
    </dgm:pt>
    <dgm:pt modelId="{E60C0A9E-6698-47CC-9369-EA9E191E862C}">
      <dgm:prSet/>
      <dgm:spPr/>
      <dgm:t>
        <a:bodyPr/>
        <a:lstStyle/>
        <a:p>
          <a:pPr>
            <a:lnSpc>
              <a:spcPct val="100000"/>
            </a:lnSpc>
          </a:pPr>
          <a:r>
            <a:rPr lang="en-US" dirty="0"/>
            <a:t>Cultural Exposure?</a:t>
          </a:r>
        </a:p>
      </dgm:t>
    </dgm:pt>
    <dgm:pt modelId="{60D4C69B-D075-4FB6-9A81-493A57605E13}" type="parTrans" cxnId="{1DDE0687-480E-47EE-AC65-508DED0813BF}">
      <dgm:prSet/>
      <dgm:spPr/>
      <dgm:t>
        <a:bodyPr/>
        <a:lstStyle/>
        <a:p>
          <a:endParaRPr lang="en-US"/>
        </a:p>
      </dgm:t>
    </dgm:pt>
    <dgm:pt modelId="{24289D28-2D52-42A9-85C7-84CE63661D36}" type="sibTrans" cxnId="{1DDE0687-480E-47EE-AC65-508DED0813BF}">
      <dgm:prSet/>
      <dgm:spPr/>
      <dgm:t>
        <a:bodyPr/>
        <a:lstStyle/>
        <a:p>
          <a:endParaRPr lang="en-US"/>
        </a:p>
      </dgm:t>
    </dgm:pt>
    <dgm:pt modelId="{0373B054-959C-4353-9287-C39C3DE529F6}">
      <dgm:prSet/>
      <dgm:spPr/>
      <dgm:t>
        <a:bodyPr/>
        <a:lstStyle/>
        <a:p>
          <a:pPr>
            <a:lnSpc>
              <a:spcPct val="100000"/>
            </a:lnSpc>
          </a:pPr>
          <a:r>
            <a:rPr lang="en-US" dirty="0"/>
            <a:t>AI can be both a tool for enhancing and limiting students’ cultural exposure. Will our young people become more susceptible to biases or will AI broaden their perspectives?</a:t>
          </a:r>
        </a:p>
      </dgm:t>
    </dgm:pt>
    <dgm:pt modelId="{962299B5-616A-44C9-8DF2-961A0A008CE4}" type="parTrans" cxnId="{504A3F10-BEA5-4A76-BD7D-40930E12E6E4}">
      <dgm:prSet/>
      <dgm:spPr/>
      <dgm:t>
        <a:bodyPr/>
        <a:lstStyle/>
        <a:p>
          <a:endParaRPr lang="en-US"/>
        </a:p>
      </dgm:t>
    </dgm:pt>
    <dgm:pt modelId="{F90D0857-E8B3-4A3F-B559-D6FB1B9723DF}" type="sibTrans" cxnId="{504A3F10-BEA5-4A76-BD7D-40930E12E6E4}">
      <dgm:prSet/>
      <dgm:spPr/>
      <dgm:t>
        <a:bodyPr/>
        <a:lstStyle/>
        <a:p>
          <a:endParaRPr lang="en-US"/>
        </a:p>
      </dgm:t>
    </dgm:pt>
    <dgm:pt modelId="{1398A6F1-F9EC-41D6-B57A-CB6E649ADA63}">
      <dgm:prSet/>
      <dgm:spPr/>
      <dgm:t>
        <a:bodyPr/>
        <a:lstStyle/>
        <a:p>
          <a:pPr>
            <a:lnSpc>
              <a:spcPct val="100000"/>
            </a:lnSpc>
          </a:pPr>
          <a:r>
            <a:rPr lang="en-US" dirty="0"/>
            <a:t>A further decrease in human interaction?</a:t>
          </a:r>
        </a:p>
      </dgm:t>
    </dgm:pt>
    <dgm:pt modelId="{FAE32CAF-29B7-4404-AECD-DF7E102F1C94}" type="parTrans" cxnId="{F310B669-F9DB-4447-B167-B440F246C9FB}">
      <dgm:prSet/>
      <dgm:spPr/>
      <dgm:t>
        <a:bodyPr/>
        <a:lstStyle/>
        <a:p>
          <a:endParaRPr lang="en-US"/>
        </a:p>
      </dgm:t>
    </dgm:pt>
    <dgm:pt modelId="{46DAB731-7FC0-414E-B1B6-8EA238AF7A75}" type="sibTrans" cxnId="{F310B669-F9DB-4447-B167-B440F246C9FB}">
      <dgm:prSet/>
      <dgm:spPr/>
      <dgm:t>
        <a:bodyPr/>
        <a:lstStyle/>
        <a:p>
          <a:endParaRPr lang="en-US"/>
        </a:p>
      </dgm:t>
    </dgm:pt>
    <dgm:pt modelId="{F10B8E01-9B17-4729-96B5-AED495868B67}">
      <dgm:prSet/>
      <dgm:spPr/>
      <dgm:t>
        <a:bodyPr/>
        <a:lstStyle/>
        <a:p>
          <a:pPr>
            <a:lnSpc>
              <a:spcPct val="100000"/>
            </a:lnSpc>
          </a:pPr>
          <a:r>
            <a:rPr lang="en-US" b="0" i="0" dirty="0"/>
            <a:t>AI LLMs can provide learning experiences that simulate human interaction, but there is a risk that students may not receive the full benefits of human interaction in the learning process. They may not have the opportunity to reflect on real-world situations or engage in authentic conversations.</a:t>
          </a:r>
          <a:endParaRPr lang="en-US" dirty="0"/>
        </a:p>
      </dgm:t>
    </dgm:pt>
    <dgm:pt modelId="{EDEE4180-0A5C-47F2-AA70-E385D342F734}" type="parTrans" cxnId="{06A57D65-EB34-437A-8C8E-293FC85D0AA8}">
      <dgm:prSet/>
      <dgm:spPr/>
      <dgm:t>
        <a:bodyPr/>
        <a:lstStyle/>
        <a:p>
          <a:endParaRPr lang="en-US"/>
        </a:p>
      </dgm:t>
    </dgm:pt>
    <dgm:pt modelId="{F8AF5702-81C7-415F-AEA3-16DA3C26C568}" type="sibTrans" cxnId="{06A57D65-EB34-437A-8C8E-293FC85D0AA8}">
      <dgm:prSet/>
      <dgm:spPr/>
      <dgm:t>
        <a:bodyPr/>
        <a:lstStyle/>
        <a:p>
          <a:endParaRPr lang="en-US"/>
        </a:p>
      </dgm:t>
    </dgm:pt>
    <dgm:pt modelId="{3C3009AE-38DC-406F-B552-0F59E6DCE540}" type="pres">
      <dgm:prSet presAssocID="{976188CF-BBF8-4BD4-88E4-8BAB6963E768}" presName="root" presStyleCnt="0">
        <dgm:presLayoutVars>
          <dgm:dir/>
          <dgm:resizeHandles val="exact"/>
        </dgm:presLayoutVars>
      </dgm:prSet>
      <dgm:spPr/>
    </dgm:pt>
    <dgm:pt modelId="{A2EB30D3-C081-4399-9036-ADA91C71AE31}" type="pres">
      <dgm:prSet presAssocID="{C5FF8705-492B-449E-AD8E-CCBC634C378A}" presName="compNode" presStyleCnt="0"/>
      <dgm:spPr/>
    </dgm:pt>
    <dgm:pt modelId="{D3898C89-9C04-48A4-BB7A-BB144DC4FE65}" type="pres">
      <dgm:prSet presAssocID="{C5FF8705-492B-449E-AD8E-CCBC634C378A}" presName="bgRect" presStyleLbl="bgShp" presStyleIdx="0" presStyleCnt="3"/>
      <dgm:spPr/>
    </dgm:pt>
    <dgm:pt modelId="{453EDFE4-167D-4C09-8589-EAB5968097BB}" type="pres">
      <dgm:prSet presAssocID="{C5FF8705-492B-449E-AD8E-CCBC634C37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bot outline"/>
        </a:ext>
      </dgm:extLst>
    </dgm:pt>
    <dgm:pt modelId="{3074A42A-B060-4C91-ACFE-9E5B2EC585F8}" type="pres">
      <dgm:prSet presAssocID="{C5FF8705-492B-449E-AD8E-CCBC634C378A}" presName="spaceRect" presStyleCnt="0"/>
      <dgm:spPr/>
    </dgm:pt>
    <dgm:pt modelId="{A8468479-80F2-4352-8560-8BBB678E9250}" type="pres">
      <dgm:prSet presAssocID="{C5FF8705-492B-449E-AD8E-CCBC634C378A}" presName="parTx" presStyleLbl="revTx" presStyleIdx="0" presStyleCnt="6">
        <dgm:presLayoutVars>
          <dgm:chMax val="0"/>
          <dgm:chPref val="0"/>
        </dgm:presLayoutVars>
      </dgm:prSet>
      <dgm:spPr/>
    </dgm:pt>
    <dgm:pt modelId="{F09A74B4-C076-4F73-A604-5AC947EA51EA}" type="pres">
      <dgm:prSet presAssocID="{C5FF8705-492B-449E-AD8E-CCBC634C378A}" presName="desTx" presStyleLbl="revTx" presStyleIdx="1" presStyleCnt="6">
        <dgm:presLayoutVars/>
      </dgm:prSet>
      <dgm:spPr/>
    </dgm:pt>
    <dgm:pt modelId="{B0D50FA0-5E4C-4D75-BA6B-9C2B288D5EE0}" type="pres">
      <dgm:prSet presAssocID="{13C65408-51C5-43A6-A12A-2CF13080CF07}" presName="sibTrans" presStyleCnt="0"/>
      <dgm:spPr/>
    </dgm:pt>
    <dgm:pt modelId="{E9E3758C-700E-4BF4-8620-4C94497EA29B}" type="pres">
      <dgm:prSet presAssocID="{E60C0A9E-6698-47CC-9369-EA9E191E862C}" presName="compNode" presStyleCnt="0"/>
      <dgm:spPr/>
    </dgm:pt>
    <dgm:pt modelId="{100CB9D4-4B03-4DB0-B2C1-2A3160486111}" type="pres">
      <dgm:prSet presAssocID="{E60C0A9E-6698-47CC-9369-EA9E191E862C}" presName="bgRect" presStyleLbl="bgShp" presStyleIdx="1" presStyleCnt="3"/>
      <dgm:spPr/>
    </dgm:pt>
    <dgm:pt modelId="{8D70B06F-22BD-4E70-89BF-93A80B6559AE}" type="pres">
      <dgm:prSet presAssocID="{E60C0A9E-6698-47CC-9369-EA9E191E86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success outline"/>
        </a:ext>
      </dgm:extLst>
    </dgm:pt>
    <dgm:pt modelId="{A4D3428C-F23C-464B-B104-1E3DFA04CF43}" type="pres">
      <dgm:prSet presAssocID="{E60C0A9E-6698-47CC-9369-EA9E191E862C}" presName="spaceRect" presStyleCnt="0"/>
      <dgm:spPr/>
    </dgm:pt>
    <dgm:pt modelId="{04C00A74-E1C9-406E-AED4-AE05B693B140}" type="pres">
      <dgm:prSet presAssocID="{E60C0A9E-6698-47CC-9369-EA9E191E862C}" presName="parTx" presStyleLbl="revTx" presStyleIdx="2" presStyleCnt="6">
        <dgm:presLayoutVars>
          <dgm:chMax val="0"/>
          <dgm:chPref val="0"/>
        </dgm:presLayoutVars>
      </dgm:prSet>
      <dgm:spPr/>
    </dgm:pt>
    <dgm:pt modelId="{C2DAEFE3-335E-493A-9CD0-614B7060FEC8}" type="pres">
      <dgm:prSet presAssocID="{E60C0A9E-6698-47CC-9369-EA9E191E862C}" presName="desTx" presStyleLbl="revTx" presStyleIdx="3" presStyleCnt="6">
        <dgm:presLayoutVars/>
      </dgm:prSet>
      <dgm:spPr/>
    </dgm:pt>
    <dgm:pt modelId="{DECF6A28-90A3-4465-94DC-50C7FFA4ADCF}" type="pres">
      <dgm:prSet presAssocID="{24289D28-2D52-42A9-85C7-84CE63661D36}" presName="sibTrans" presStyleCnt="0"/>
      <dgm:spPr/>
    </dgm:pt>
    <dgm:pt modelId="{EB6EC382-2DF0-472F-B62A-75D3727E27C0}" type="pres">
      <dgm:prSet presAssocID="{1398A6F1-F9EC-41D6-B57A-CB6E649ADA63}" presName="compNode" presStyleCnt="0"/>
      <dgm:spPr/>
    </dgm:pt>
    <dgm:pt modelId="{8BA7BF5B-51DF-4F2E-96F3-3E918E31B968}" type="pres">
      <dgm:prSet presAssocID="{1398A6F1-F9EC-41D6-B57A-CB6E649ADA63}" presName="bgRect" presStyleLbl="bgShp" presStyleIdx="2" presStyleCnt="3" custLinFactNeighborX="-381" custLinFactNeighborY="3872"/>
      <dgm:spPr/>
    </dgm:pt>
    <dgm:pt modelId="{073203EC-D77B-4DBD-A136-3D43791FAC71}" type="pres">
      <dgm:prSet presAssocID="{1398A6F1-F9EC-41D6-B57A-CB6E649ADA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fused face outline outline"/>
        </a:ext>
      </dgm:extLst>
    </dgm:pt>
    <dgm:pt modelId="{F86D9076-E697-4EAA-9429-A0A7BB5397B5}" type="pres">
      <dgm:prSet presAssocID="{1398A6F1-F9EC-41D6-B57A-CB6E649ADA63}" presName="spaceRect" presStyleCnt="0"/>
      <dgm:spPr/>
    </dgm:pt>
    <dgm:pt modelId="{E46E3575-C501-44D4-B11E-2C4524826AC4}" type="pres">
      <dgm:prSet presAssocID="{1398A6F1-F9EC-41D6-B57A-CB6E649ADA63}" presName="parTx" presStyleLbl="revTx" presStyleIdx="4" presStyleCnt="6">
        <dgm:presLayoutVars>
          <dgm:chMax val="0"/>
          <dgm:chPref val="0"/>
        </dgm:presLayoutVars>
      </dgm:prSet>
      <dgm:spPr/>
    </dgm:pt>
    <dgm:pt modelId="{14BF8955-701F-414D-BCCB-676C460013C8}" type="pres">
      <dgm:prSet presAssocID="{1398A6F1-F9EC-41D6-B57A-CB6E649ADA63}" presName="desTx" presStyleLbl="revTx" presStyleIdx="5" presStyleCnt="6">
        <dgm:presLayoutVars/>
      </dgm:prSet>
      <dgm:spPr/>
    </dgm:pt>
  </dgm:ptLst>
  <dgm:cxnLst>
    <dgm:cxn modelId="{5F2AE604-5430-4261-B74F-C8BD325BC68F}" srcId="{C5FF8705-492B-449E-AD8E-CCBC634C378A}" destId="{1EEDA4A2-C9A7-4711-AD05-3A5661C78B12}" srcOrd="0" destOrd="0" parTransId="{A9B7F4D4-EEFE-43A8-A534-0B6EE7AAE5E4}" sibTransId="{249D4FBF-DFF2-4D8A-AD36-2ADB888DFFF2}"/>
    <dgm:cxn modelId="{504A3F10-BEA5-4A76-BD7D-40930E12E6E4}" srcId="{E60C0A9E-6698-47CC-9369-EA9E191E862C}" destId="{0373B054-959C-4353-9287-C39C3DE529F6}" srcOrd="0" destOrd="0" parTransId="{962299B5-616A-44C9-8DF2-961A0A008CE4}" sibTransId="{F90D0857-E8B3-4A3F-B559-D6FB1B9723DF}"/>
    <dgm:cxn modelId="{8E7CCD24-FC88-4C63-9A56-CB5E68325C2D}" type="presOf" srcId="{0373B054-959C-4353-9287-C39C3DE529F6}" destId="{C2DAEFE3-335E-493A-9CD0-614B7060FEC8}" srcOrd="0" destOrd="0" presId="urn:microsoft.com/office/officeart/2018/2/layout/IconVerticalSolidList"/>
    <dgm:cxn modelId="{F020FA44-B7F9-455C-8BF9-0316C23DCC39}" type="presOf" srcId="{E60C0A9E-6698-47CC-9369-EA9E191E862C}" destId="{04C00A74-E1C9-406E-AED4-AE05B693B140}" srcOrd="0" destOrd="0" presId="urn:microsoft.com/office/officeart/2018/2/layout/IconVerticalSolidList"/>
    <dgm:cxn modelId="{06A57D65-EB34-437A-8C8E-293FC85D0AA8}" srcId="{1398A6F1-F9EC-41D6-B57A-CB6E649ADA63}" destId="{F10B8E01-9B17-4729-96B5-AED495868B67}" srcOrd="0" destOrd="0" parTransId="{EDEE4180-0A5C-47F2-AA70-E385D342F734}" sibTransId="{F8AF5702-81C7-415F-AEA3-16DA3C26C568}"/>
    <dgm:cxn modelId="{F310B669-F9DB-4447-B167-B440F246C9FB}" srcId="{976188CF-BBF8-4BD4-88E4-8BAB6963E768}" destId="{1398A6F1-F9EC-41D6-B57A-CB6E649ADA63}" srcOrd="2" destOrd="0" parTransId="{FAE32CAF-29B7-4404-AECD-DF7E102F1C94}" sibTransId="{46DAB731-7FC0-414E-B1B6-8EA238AF7A75}"/>
    <dgm:cxn modelId="{FB607952-3F5A-4515-BA18-DA818E527D70}" type="presOf" srcId="{F10B8E01-9B17-4729-96B5-AED495868B67}" destId="{14BF8955-701F-414D-BCCB-676C460013C8}" srcOrd="0" destOrd="0" presId="urn:microsoft.com/office/officeart/2018/2/layout/IconVerticalSolidList"/>
    <dgm:cxn modelId="{A501D972-EEB1-4FCD-8703-B3BCB4A1419E}" type="presOf" srcId="{C5FF8705-492B-449E-AD8E-CCBC634C378A}" destId="{A8468479-80F2-4352-8560-8BBB678E9250}" srcOrd="0" destOrd="0" presId="urn:microsoft.com/office/officeart/2018/2/layout/IconVerticalSolidList"/>
    <dgm:cxn modelId="{C351765A-21BB-4AE2-9943-2E07F73A5D79}" srcId="{976188CF-BBF8-4BD4-88E4-8BAB6963E768}" destId="{C5FF8705-492B-449E-AD8E-CCBC634C378A}" srcOrd="0" destOrd="0" parTransId="{DABA173B-AC06-4F2C-B613-DFAF8EF75C47}" sibTransId="{13C65408-51C5-43A6-A12A-2CF13080CF07}"/>
    <dgm:cxn modelId="{1DDE0687-480E-47EE-AC65-508DED0813BF}" srcId="{976188CF-BBF8-4BD4-88E4-8BAB6963E768}" destId="{E60C0A9E-6698-47CC-9369-EA9E191E862C}" srcOrd="1" destOrd="0" parTransId="{60D4C69B-D075-4FB6-9A81-493A57605E13}" sibTransId="{24289D28-2D52-42A9-85C7-84CE63661D36}"/>
    <dgm:cxn modelId="{66414F8E-3CBD-49AE-AAC2-F396E73F225E}" type="presOf" srcId="{1EEDA4A2-C9A7-4711-AD05-3A5661C78B12}" destId="{F09A74B4-C076-4F73-A604-5AC947EA51EA}" srcOrd="0" destOrd="0" presId="urn:microsoft.com/office/officeart/2018/2/layout/IconVerticalSolidList"/>
    <dgm:cxn modelId="{314DA4D4-A1A8-4BB6-9F9B-60066482C742}" type="presOf" srcId="{976188CF-BBF8-4BD4-88E4-8BAB6963E768}" destId="{3C3009AE-38DC-406F-B552-0F59E6DCE540}" srcOrd="0" destOrd="0" presId="urn:microsoft.com/office/officeart/2018/2/layout/IconVerticalSolidList"/>
    <dgm:cxn modelId="{F5FBAFF0-734F-4C77-B613-31DCB05534C2}" type="presOf" srcId="{1398A6F1-F9EC-41D6-B57A-CB6E649ADA63}" destId="{E46E3575-C501-44D4-B11E-2C4524826AC4}" srcOrd="0" destOrd="0" presId="urn:microsoft.com/office/officeart/2018/2/layout/IconVerticalSolidList"/>
    <dgm:cxn modelId="{D4B1F0D8-E294-4C62-BE95-C08EBB15803A}" type="presParOf" srcId="{3C3009AE-38DC-406F-B552-0F59E6DCE540}" destId="{A2EB30D3-C081-4399-9036-ADA91C71AE31}" srcOrd="0" destOrd="0" presId="urn:microsoft.com/office/officeart/2018/2/layout/IconVerticalSolidList"/>
    <dgm:cxn modelId="{C8941D16-BF55-4084-9252-61500B031D23}" type="presParOf" srcId="{A2EB30D3-C081-4399-9036-ADA91C71AE31}" destId="{D3898C89-9C04-48A4-BB7A-BB144DC4FE65}" srcOrd="0" destOrd="0" presId="urn:microsoft.com/office/officeart/2018/2/layout/IconVerticalSolidList"/>
    <dgm:cxn modelId="{5525C8F0-D26C-4215-A5C2-07EF11B1B05D}" type="presParOf" srcId="{A2EB30D3-C081-4399-9036-ADA91C71AE31}" destId="{453EDFE4-167D-4C09-8589-EAB5968097BB}" srcOrd="1" destOrd="0" presId="urn:microsoft.com/office/officeart/2018/2/layout/IconVerticalSolidList"/>
    <dgm:cxn modelId="{5BDCECEB-E017-4A85-999D-B46E0D74F4BD}" type="presParOf" srcId="{A2EB30D3-C081-4399-9036-ADA91C71AE31}" destId="{3074A42A-B060-4C91-ACFE-9E5B2EC585F8}" srcOrd="2" destOrd="0" presId="urn:microsoft.com/office/officeart/2018/2/layout/IconVerticalSolidList"/>
    <dgm:cxn modelId="{34C71BF4-82F8-4057-916F-BEF329BA6B6A}" type="presParOf" srcId="{A2EB30D3-C081-4399-9036-ADA91C71AE31}" destId="{A8468479-80F2-4352-8560-8BBB678E9250}" srcOrd="3" destOrd="0" presId="urn:microsoft.com/office/officeart/2018/2/layout/IconVerticalSolidList"/>
    <dgm:cxn modelId="{7558F43F-A5D3-43F8-B779-4D6D5D43555A}" type="presParOf" srcId="{A2EB30D3-C081-4399-9036-ADA91C71AE31}" destId="{F09A74B4-C076-4F73-A604-5AC947EA51EA}" srcOrd="4" destOrd="0" presId="urn:microsoft.com/office/officeart/2018/2/layout/IconVerticalSolidList"/>
    <dgm:cxn modelId="{D6741203-1486-4796-85F9-256BAEDA24EC}" type="presParOf" srcId="{3C3009AE-38DC-406F-B552-0F59E6DCE540}" destId="{B0D50FA0-5E4C-4D75-BA6B-9C2B288D5EE0}" srcOrd="1" destOrd="0" presId="urn:microsoft.com/office/officeart/2018/2/layout/IconVerticalSolidList"/>
    <dgm:cxn modelId="{009B9F8F-6323-43F4-8B80-5380A93DBFC4}" type="presParOf" srcId="{3C3009AE-38DC-406F-B552-0F59E6DCE540}" destId="{E9E3758C-700E-4BF4-8620-4C94497EA29B}" srcOrd="2" destOrd="0" presId="urn:microsoft.com/office/officeart/2018/2/layout/IconVerticalSolidList"/>
    <dgm:cxn modelId="{FBD83FF9-372B-4458-A9C0-8C6C53A5340B}" type="presParOf" srcId="{E9E3758C-700E-4BF4-8620-4C94497EA29B}" destId="{100CB9D4-4B03-4DB0-B2C1-2A3160486111}" srcOrd="0" destOrd="0" presId="urn:microsoft.com/office/officeart/2018/2/layout/IconVerticalSolidList"/>
    <dgm:cxn modelId="{0CC6F79B-A509-4B99-B585-2BE7CAF47C63}" type="presParOf" srcId="{E9E3758C-700E-4BF4-8620-4C94497EA29B}" destId="{8D70B06F-22BD-4E70-89BF-93A80B6559AE}" srcOrd="1" destOrd="0" presId="urn:microsoft.com/office/officeart/2018/2/layout/IconVerticalSolidList"/>
    <dgm:cxn modelId="{D7625ADC-8E1F-4E45-8EBE-F7FBF232AF3F}" type="presParOf" srcId="{E9E3758C-700E-4BF4-8620-4C94497EA29B}" destId="{A4D3428C-F23C-464B-B104-1E3DFA04CF43}" srcOrd="2" destOrd="0" presId="urn:microsoft.com/office/officeart/2018/2/layout/IconVerticalSolidList"/>
    <dgm:cxn modelId="{1102CC96-3CC9-4FED-8E81-65C19C69FFEA}" type="presParOf" srcId="{E9E3758C-700E-4BF4-8620-4C94497EA29B}" destId="{04C00A74-E1C9-406E-AED4-AE05B693B140}" srcOrd="3" destOrd="0" presId="urn:microsoft.com/office/officeart/2018/2/layout/IconVerticalSolidList"/>
    <dgm:cxn modelId="{194905BC-9F9F-4D77-84E1-6B72747FF5B4}" type="presParOf" srcId="{E9E3758C-700E-4BF4-8620-4C94497EA29B}" destId="{C2DAEFE3-335E-493A-9CD0-614B7060FEC8}" srcOrd="4" destOrd="0" presId="urn:microsoft.com/office/officeart/2018/2/layout/IconVerticalSolidList"/>
    <dgm:cxn modelId="{F21634AE-202E-4FBC-A3D6-7D63262F2891}" type="presParOf" srcId="{3C3009AE-38DC-406F-B552-0F59E6DCE540}" destId="{DECF6A28-90A3-4465-94DC-50C7FFA4ADCF}" srcOrd="3" destOrd="0" presId="urn:microsoft.com/office/officeart/2018/2/layout/IconVerticalSolidList"/>
    <dgm:cxn modelId="{2C2DC5F6-EC20-42DC-9002-97128EA3B280}" type="presParOf" srcId="{3C3009AE-38DC-406F-B552-0F59E6DCE540}" destId="{EB6EC382-2DF0-472F-B62A-75D3727E27C0}" srcOrd="4" destOrd="0" presId="urn:microsoft.com/office/officeart/2018/2/layout/IconVerticalSolidList"/>
    <dgm:cxn modelId="{6F00726D-6EC0-42C4-83E6-C8194EC157F9}" type="presParOf" srcId="{EB6EC382-2DF0-472F-B62A-75D3727E27C0}" destId="{8BA7BF5B-51DF-4F2E-96F3-3E918E31B968}" srcOrd="0" destOrd="0" presId="urn:microsoft.com/office/officeart/2018/2/layout/IconVerticalSolidList"/>
    <dgm:cxn modelId="{F48B62B8-D6DE-46EF-B1CC-D0E7BED6D770}" type="presParOf" srcId="{EB6EC382-2DF0-472F-B62A-75D3727E27C0}" destId="{073203EC-D77B-4DBD-A136-3D43791FAC71}" srcOrd="1" destOrd="0" presId="urn:microsoft.com/office/officeart/2018/2/layout/IconVerticalSolidList"/>
    <dgm:cxn modelId="{6004DEC7-630A-4359-BE3C-011A5D05D161}" type="presParOf" srcId="{EB6EC382-2DF0-472F-B62A-75D3727E27C0}" destId="{F86D9076-E697-4EAA-9429-A0A7BB5397B5}" srcOrd="2" destOrd="0" presId="urn:microsoft.com/office/officeart/2018/2/layout/IconVerticalSolidList"/>
    <dgm:cxn modelId="{DE95E48D-6BB3-4A39-A01F-2DF86D34FE02}" type="presParOf" srcId="{EB6EC382-2DF0-472F-B62A-75D3727E27C0}" destId="{E46E3575-C501-44D4-B11E-2C4524826AC4}" srcOrd="3" destOrd="0" presId="urn:microsoft.com/office/officeart/2018/2/layout/IconVerticalSolidList"/>
    <dgm:cxn modelId="{9865CA1B-3546-42B5-9A8E-ADF9B8AF1E94}" type="presParOf" srcId="{EB6EC382-2DF0-472F-B62A-75D3727E27C0}" destId="{14BF8955-701F-414D-BCCB-676C460013C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0663-7782-4AA7-AB70-2DDC8A3B8DD5}">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56057-F458-48B7-9EC1-0F3EFDEE3E0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F2A72-2F25-4AD0-B3C8-B02A2649EB54}">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a:t>AI is coming at us very quickly – much faster than traditional curriculum sources can adapt</a:t>
          </a:r>
        </a:p>
      </dsp:txBody>
      <dsp:txXfrm>
        <a:off x="1057183" y="1805"/>
        <a:ext cx="9458416" cy="915310"/>
      </dsp:txXfrm>
    </dsp:sp>
    <dsp:sp modelId="{992B08F2-7EA7-4211-8B08-A2F8DAD3CCCF}">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8984E-8980-4205-8837-16E6F3890871}">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CA379-9F7A-46DE-AF76-688E05084A1C}">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a:t>Our students are using AI to assist them with their work already</a:t>
          </a:r>
        </a:p>
      </dsp:txBody>
      <dsp:txXfrm>
        <a:off x="1057183" y="1145944"/>
        <a:ext cx="9458416" cy="915310"/>
      </dsp:txXfrm>
    </dsp:sp>
    <dsp:sp modelId="{DF49E987-26E1-4A9A-84B8-0EF0E8996A97}">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32B62-A093-422A-9E59-24CA5F89FA3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3CF63-A8A8-4D4E-AD87-9778EC1E9653}">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a:t>Our students need counsel and direction regarding the ethical and social implications of utilizing AI, both in their education and in their future careers and personal lives.</a:t>
          </a:r>
        </a:p>
      </dsp:txBody>
      <dsp:txXfrm>
        <a:off x="1057183" y="2290082"/>
        <a:ext cx="9458416" cy="915310"/>
      </dsp:txXfrm>
    </dsp:sp>
    <dsp:sp modelId="{D036D2B8-3BE5-4564-8BD0-1946D39B5AD2}">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1F303-7B29-43C4-9E71-382B42D120F4}">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9F9F7-9760-47CC-8CAA-A5F1157E141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AU" sz="2100" kern="1200"/>
            <a:t>It may possibly become one of the most significant elements of the digital divide</a:t>
          </a:r>
          <a:endParaRPr lang="en-US" sz="2100" kern="1200"/>
        </a:p>
      </dsp:txBody>
      <dsp:txXfrm>
        <a:off x="1057183" y="3434221"/>
        <a:ext cx="9458416" cy="915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98C89-9C04-48A4-BB7A-BB144DC4FE6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3EDFE4-167D-4C09-8589-EAB5968097B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8479-80F2-4352-8560-8BBB678E925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We are not just faculty members and teachers of a discipline</a:t>
          </a:r>
        </a:p>
      </dsp:txBody>
      <dsp:txXfrm>
        <a:off x="1435590" y="531"/>
        <a:ext cx="9080009" cy="1242935"/>
      </dsp:txXfrm>
    </dsp:sp>
    <dsp:sp modelId="{100CB9D4-4B03-4DB0-B2C1-2A316048611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0B06F-22BD-4E70-89BF-93A80B6559A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00A74-E1C9-406E-AED4-AE05B693B14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This has the capacity to affect wellbeing</a:t>
          </a:r>
        </a:p>
      </dsp:txBody>
      <dsp:txXfrm>
        <a:off x="1435590" y="1554201"/>
        <a:ext cx="9080009" cy="1242935"/>
      </dsp:txXfrm>
    </dsp:sp>
    <dsp:sp modelId="{8BA7BF5B-51DF-4F2E-96F3-3E918E31B968}">
      <dsp:nvSpPr>
        <dsp:cNvPr id="0" name=""/>
        <dsp:cNvSpPr/>
      </dsp:nvSpPr>
      <dsp:spPr>
        <a:xfrm>
          <a:off x="0" y="3108402"/>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203EC-D77B-4DBD-A136-3D43791FAC7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E3575-C501-44D4-B11E-2C4524826AC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There is now no avoiding AI</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91102-3547-4E8B-A3C5-43B19D1B76A6}">
      <dsp:nvSpPr>
        <dsp:cNvPr id="0" name=""/>
        <dsp:cNvSpPr/>
      </dsp:nvSpPr>
      <dsp:spPr>
        <a:xfrm>
          <a:off x="0" y="0"/>
          <a:ext cx="50038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F5DDA-751B-45FB-9F13-B5E2A71E0A9B}">
      <dsp:nvSpPr>
        <dsp:cNvPr id="0" name=""/>
        <dsp:cNvSpPr/>
      </dsp:nvSpPr>
      <dsp:spPr>
        <a:xfrm>
          <a:off x="0" y="0"/>
          <a:ext cx="5003801" cy="129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What are  our Learning Objectives around AI?</a:t>
          </a:r>
        </a:p>
      </dsp:txBody>
      <dsp:txXfrm>
        <a:off x="0" y="0"/>
        <a:ext cx="5003801" cy="1291828"/>
      </dsp:txXfrm>
    </dsp:sp>
    <dsp:sp modelId="{BDA294BC-72F8-4388-A2B8-A2A876E93BB8}">
      <dsp:nvSpPr>
        <dsp:cNvPr id="0" name=""/>
        <dsp:cNvSpPr/>
      </dsp:nvSpPr>
      <dsp:spPr>
        <a:xfrm>
          <a:off x="0" y="1291828"/>
          <a:ext cx="50038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1ED3C-24D9-4752-AA92-CACC002EF14E}">
      <dsp:nvSpPr>
        <dsp:cNvPr id="0" name=""/>
        <dsp:cNvSpPr/>
      </dsp:nvSpPr>
      <dsp:spPr>
        <a:xfrm>
          <a:off x="0" y="1291828"/>
          <a:ext cx="5003801" cy="129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What knowledge about AI do we want the students to acquire?</a:t>
          </a:r>
        </a:p>
      </dsp:txBody>
      <dsp:txXfrm>
        <a:off x="0" y="1291828"/>
        <a:ext cx="5003801" cy="1291828"/>
      </dsp:txXfrm>
    </dsp:sp>
    <dsp:sp modelId="{97347D1A-8862-4F29-867A-86E14E0250EE}">
      <dsp:nvSpPr>
        <dsp:cNvPr id="0" name=""/>
        <dsp:cNvSpPr/>
      </dsp:nvSpPr>
      <dsp:spPr>
        <a:xfrm>
          <a:off x="0" y="2583656"/>
          <a:ext cx="50038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82313-E4DE-49E5-8791-21F1AA5E4EE5}">
      <dsp:nvSpPr>
        <dsp:cNvPr id="0" name=""/>
        <dsp:cNvSpPr/>
      </dsp:nvSpPr>
      <dsp:spPr>
        <a:xfrm>
          <a:off x="0" y="2583656"/>
          <a:ext cx="5003801" cy="129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AU" sz="2600" kern="1200" dirty="0"/>
            <a:t>How can students develop key skills around AI that will benefit their learning in the long-term?</a:t>
          </a:r>
          <a:endParaRPr lang="en-US" sz="2600" kern="1200" dirty="0"/>
        </a:p>
      </dsp:txBody>
      <dsp:txXfrm>
        <a:off x="0" y="2583656"/>
        <a:ext cx="5003801" cy="1291828"/>
      </dsp:txXfrm>
    </dsp:sp>
    <dsp:sp modelId="{67562829-78EB-40B9-853C-8E4CD6C92FE8}">
      <dsp:nvSpPr>
        <dsp:cNvPr id="0" name=""/>
        <dsp:cNvSpPr/>
      </dsp:nvSpPr>
      <dsp:spPr>
        <a:xfrm>
          <a:off x="0" y="3875484"/>
          <a:ext cx="50038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C27C0-8908-4516-8460-AC1D87CFD7DC}">
      <dsp:nvSpPr>
        <dsp:cNvPr id="0" name=""/>
        <dsp:cNvSpPr/>
      </dsp:nvSpPr>
      <dsp:spPr>
        <a:xfrm>
          <a:off x="0" y="3875484"/>
          <a:ext cx="5003801" cy="129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AU" sz="2600" kern="1200" dirty="0"/>
            <a:t>How might AI effect the development of a young person’s digital citizenship?</a:t>
          </a:r>
          <a:endParaRPr lang="en-US" sz="2600" kern="1200" dirty="0"/>
        </a:p>
      </dsp:txBody>
      <dsp:txXfrm>
        <a:off x="0" y="3875484"/>
        <a:ext cx="5003801" cy="1291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BCE7-4821-45A7-A417-20F16C42C3C0}">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A8EAE-ED23-44BB-9F29-A8D23709924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B33AF-E272-477F-B905-63221D470B9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Writing Assistance</a:t>
          </a:r>
          <a:r>
            <a:rPr lang="en-US" sz="2100" kern="1200" dirty="0"/>
            <a:t>: AI-powered writing assistants can help students generate ideas and improve the quality of their writing. Students can use such tools to refine their writing skills and produce more polished work.</a:t>
          </a:r>
        </a:p>
      </dsp:txBody>
      <dsp:txXfrm>
        <a:off x="1435590" y="531"/>
        <a:ext cx="9080009" cy="1242935"/>
      </dsp:txXfrm>
    </dsp:sp>
    <dsp:sp modelId="{422DD9D0-EEF3-4BFB-AB57-E442D21AA46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C5B6F-B000-4D30-8B9D-1A47CB1F036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8ACAD-8531-432E-BDB2-52EDD515D53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Research Assistance: </a:t>
          </a:r>
          <a:r>
            <a:rPr lang="en-US" sz="2100" kern="1200" dirty="0"/>
            <a:t>AI-powered search engines can help students find relevant and credible sources for their research. Students can use these tools to save time and improve the quality of their work.</a:t>
          </a:r>
        </a:p>
      </dsp:txBody>
      <dsp:txXfrm>
        <a:off x="1435590" y="1554201"/>
        <a:ext cx="9080009" cy="1242935"/>
      </dsp:txXfrm>
    </dsp:sp>
    <dsp:sp modelId="{DD35E427-5D69-49AB-9EED-0F167D41948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04C0A-0F6E-481E-9213-138875DE190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FF863-019F-4B8F-BDE5-463106BFC50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a:t>Writing Feedback</a:t>
          </a:r>
          <a:r>
            <a:rPr lang="en-US" sz="2100" kern="1200"/>
            <a:t>: AI-powered writing assistants can provide feedback on writing assignments, making suggestions for improvements and help students to produce more polished and refined work.</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BCE7-4821-45A7-A417-20F16C42C3C0}">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A8EAE-ED23-44BB-9F29-A8D237099243}">
      <dsp:nvSpPr>
        <dsp:cNvPr id="0" name=""/>
        <dsp:cNvSpPr/>
      </dsp:nvSpPr>
      <dsp:spPr>
        <a:xfrm>
          <a:off x="375988" y="280191"/>
          <a:ext cx="683614" cy="68361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B33AF-E272-477F-B905-63221D470B9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Test Preparation</a:t>
          </a:r>
          <a:r>
            <a:rPr lang="en-US" sz="2100" kern="1200" dirty="0"/>
            <a:t>: </a:t>
          </a:r>
          <a:r>
            <a:rPr lang="en-US" sz="2100" b="0" i="0" kern="1200" dirty="0"/>
            <a:t>AI-powered test preparation tools can help students prepare for exams by identifying areas where they need to focus their study efforts and providing practice questions and exercises.</a:t>
          </a:r>
          <a:endParaRPr lang="en-US" sz="2100" kern="1200" dirty="0"/>
        </a:p>
      </dsp:txBody>
      <dsp:txXfrm>
        <a:off x="1435590" y="531"/>
        <a:ext cx="9080009" cy="1242935"/>
      </dsp:txXfrm>
    </dsp:sp>
    <dsp:sp modelId="{422DD9D0-EEF3-4BFB-AB57-E442D21AA46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C5B6F-B000-4D30-8B9D-1A47CB1F036F}">
      <dsp:nvSpPr>
        <dsp:cNvPr id="0" name=""/>
        <dsp:cNvSpPr/>
      </dsp:nvSpPr>
      <dsp:spPr>
        <a:xfrm>
          <a:off x="375988" y="1833861"/>
          <a:ext cx="683614" cy="68361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8ACAD-8531-432E-BDB2-52EDD515D53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solidFill>
                <a:prstClr val="black">
                  <a:hueOff val="0"/>
                  <a:satOff val="0"/>
                  <a:lumOff val="0"/>
                  <a:alphaOff val="0"/>
                </a:prstClr>
              </a:solidFill>
              <a:latin typeface="Calibri" panose="020F0502020204030204"/>
              <a:ea typeface="+mn-ea"/>
              <a:cs typeface="+mn-cs"/>
            </a:rPr>
            <a:t>Completing Data Analysis: </a:t>
          </a:r>
          <a:r>
            <a:rPr lang="en-US" sz="2100" b="0" i="0" kern="1200" dirty="0"/>
            <a:t>AI-powered data analysis tools can help students analyze complex data sets and identify patterns and trends. This can help students develop their analytical skills.</a:t>
          </a:r>
          <a:endParaRPr lang="en-US" sz="2100" kern="1200" dirty="0"/>
        </a:p>
      </dsp:txBody>
      <dsp:txXfrm>
        <a:off x="1435590" y="1554201"/>
        <a:ext cx="9080009" cy="1242935"/>
      </dsp:txXfrm>
    </dsp:sp>
    <dsp:sp modelId="{DD35E427-5D69-49AB-9EED-0F167D41948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04C0A-0F6E-481E-9213-138875DE1900}">
      <dsp:nvSpPr>
        <dsp:cNvPr id="0" name=""/>
        <dsp:cNvSpPr/>
      </dsp:nvSpPr>
      <dsp:spPr>
        <a:xfrm>
          <a:off x="375988" y="3387531"/>
          <a:ext cx="683614" cy="68361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FF863-019F-4B8F-BDE5-463106BFC50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solidFill>
                <a:prstClr val="black">
                  <a:hueOff val="0"/>
                  <a:satOff val="0"/>
                  <a:lumOff val="0"/>
                  <a:alphaOff val="0"/>
                </a:prstClr>
              </a:solidFill>
              <a:latin typeface="Calibri" panose="020F0502020204030204"/>
              <a:ea typeface="+mn-ea"/>
              <a:cs typeface="+mn-cs"/>
            </a:rPr>
            <a:t>Automated Summarization: </a:t>
          </a:r>
          <a:r>
            <a:rPr lang="en-US" sz="2100" b="0" i="0" kern="1200" dirty="0"/>
            <a:t>AI-powered summarization tools can help students quickly and accurately summarize long texts and articles. This can help students better understand complex ideas and identify key themes and arguments</a:t>
          </a:r>
          <a:r>
            <a:rPr lang="en-US" sz="2100" kern="1200" dirty="0"/>
            <a:t>.</a:t>
          </a:r>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98C89-9C04-48A4-BB7A-BB144DC4FE6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3EDFE4-167D-4C09-8589-EAB5968097B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8479-80F2-4352-8560-8BBB678E9250}">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It’s about the Joy of Learning</a:t>
          </a:r>
          <a:r>
            <a:rPr lang="en-US" sz="2500" kern="1200" baseline="30000"/>
            <a:t>(</a:t>
          </a:r>
          <a:r>
            <a:rPr lang="en-US" sz="2500" kern="1200">
              <a:sym typeface="Symbol" panose="05050102010706020507" pitchFamily="18" charset="2"/>
            </a:rPr>
            <a:t></a:t>
          </a:r>
          <a:r>
            <a:rPr lang="en-US" sz="2500" kern="1200" baseline="30000"/>
            <a:t>)</a:t>
          </a:r>
          <a:endParaRPr lang="en-US" sz="2500" kern="1200"/>
        </a:p>
      </dsp:txBody>
      <dsp:txXfrm>
        <a:off x="1435590" y="531"/>
        <a:ext cx="4732020" cy="1242935"/>
      </dsp:txXfrm>
    </dsp:sp>
    <dsp:sp modelId="{F09A74B4-C076-4F73-A604-5AC947EA51EA}">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Learning needs be even less about achieving an arbitrary benchmark, and more about personal development</a:t>
          </a:r>
        </a:p>
      </dsp:txBody>
      <dsp:txXfrm>
        <a:off x="6167610" y="531"/>
        <a:ext cx="4347989" cy="1242935"/>
      </dsp:txXfrm>
    </dsp:sp>
    <dsp:sp modelId="{100CB9D4-4B03-4DB0-B2C1-2A316048611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0B06F-22BD-4E70-89BF-93A80B6559A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00A74-E1C9-406E-AED4-AE05B693B140}">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Critical Thinking and Problem Solving </a:t>
          </a:r>
        </a:p>
      </dsp:txBody>
      <dsp:txXfrm>
        <a:off x="1435590" y="1554201"/>
        <a:ext cx="4732020" cy="1242935"/>
      </dsp:txXfrm>
    </dsp:sp>
    <dsp:sp modelId="{C2DAEFE3-335E-493A-9CD0-614B7060FEC8}">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Students will need to gain an even broader and deeper understanding of what constitutes quality “information” (credible sources, AI training data, etc.)</a:t>
          </a:r>
        </a:p>
      </dsp:txBody>
      <dsp:txXfrm>
        <a:off x="6167610" y="1554201"/>
        <a:ext cx="4347989" cy="1242935"/>
      </dsp:txXfrm>
    </dsp:sp>
    <dsp:sp modelId="{8BA7BF5B-51DF-4F2E-96F3-3E918E31B968}">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203EC-D77B-4DBD-A136-3D43791FAC7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E3575-C501-44D4-B11E-2C4524826AC4}">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Understanding the benefits and limitations of AI</a:t>
          </a:r>
        </a:p>
      </dsp:txBody>
      <dsp:txXfrm>
        <a:off x="1435590" y="3107870"/>
        <a:ext cx="4732020" cy="1242935"/>
      </dsp:txXfrm>
    </dsp:sp>
    <dsp:sp modelId="{14BF8955-701F-414D-BCCB-676C460013C8}">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77850">
            <a:lnSpc>
              <a:spcPct val="100000"/>
            </a:lnSpc>
            <a:spcBef>
              <a:spcPct val="0"/>
            </a:spcBef>
            <a:spcAft>
              <a:spcPct val="35000"/>
            </a:spcAft>
            <a:buNone/>
          </a:pPr>
          <a:r>
            <a:rPr lang="en-US" sz="1300" kern="1200"/>
            <a:t>Students should be able to identify the potential benefits and limitations of using AI in the learning process, such as personalized learning experiences, increased efficiency, and the need for human oversight and decision-making.</a:t>
          </a:r>
        </a:p>
      </dsp:txBody>
      <dsp:txXfrm>
        <a:off x="6167610" y="3107870"/>
        <a:ext cx="434798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4FE78-37A7-4EE5-8145-E6C58A21CE2D}">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BF5B5-3C83-41AD-ABD3-89C44CBE43A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1EE0A-27D5-4639-95F7-2B64CCDE7947}">
      <dsp:nvSpPr>
        <dsp:cNvPr id="0" name=""/>
        <dsp:cNvSpPr/>
      </dsp:nvSpPr>
      <dsp:spPr>
        <a:xfrm>
          <a:off x="1507738" y="707092"/>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Understanding the ethical implications of AI and their data</a:t>
          </a:r>
        </a:p>
      </dsp:txBody>
      <dsp:txXfrm>
        <a:off x="1507738" y="707092"/>
        <a:ext cx="4732020" cy="1305401"/>
      </dsp:txXfrm>
    </dsp:sp>
    <dsp:sp modelId="{7DF3CF26-12B7-42DD-A1C6-A711886CFACE}">
      <dsp:nvSpPr>
        <dsp:cNvPr id="0" name=""/>
        <dsp:cNvSpPr/>
      </dsp:nvSpPr>
      <dsp:spPr>
        <a:xfrm>
          <a:off x="6239758" y="707092"/>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533400">
            <a:lnSpc>
              <a:spcPct val="100000"/>
            </a:lnSpc>
            <a:spcBef>
              <a:spcPct val="0"/>
            </a:spcBef>
            <a:spcAft>
              <a:spcPct val="35000"/>
            </a:spcAft>
            <a:buNone/>
          </a:pPr>
          <a:r>
            <a:rPr lang="en-US" sz="1200" kern="1200"/>
            <a:t>Students will need to be able to identify ethical concerns related to the use of AI during the learning process </a:t>
          </a:r>
        </a:p>
        <a:p>
          <a:pPr marL="114300" lvl="1" indent="-114300" algn="l" defTabSz="533400">
            <a:lnSpc>
              <a:spcPct val="90000"/>
            </a:lnSpc>
            <a:spcBef>
              <a:spcPct val="0"/>
            </a:spcBef>
            <a:spcAft>
              <a:spcPct val="15000"/>
            </a:spcAft>
            <a:buChar char="•"/>
          </a:pPr>
          <a:r>
            <a:rPr lang="en-US" sz="1200" kern="1200"/>
            <a:t>privacy and security issues</a:t>
          </a:r>
        </a:p>
        <a:p>
          <a:pPr marL="114300" lvl="1" indent="-114300" algn="l" defTabSz="533400">
            <a:lnSpc>
              <a:spcPct val="90000"/>
            </a:lnSpc>
            <a:spcBef>
              <a:spcPct val="0"/>
            </a:spcBef>
            <a:spcAft>
              <a:spcPct val="15000"/>
            </a:spcAft>
            <a:buChar char="•"/>
          </a:pPr>
          <a:r>
            <a:rPr lang="en-US" sz="1200" kern="1200"/>
            <a:t>algorithmic bias</a:t>
          </a:r>
        </a:p>
        <a:p>
          <a:pPr marL="114300" lvl="1" indent="-114300" algn="l" defTabSz="533400">
            <a:lnSpc>
              <a:spcPct val="90000"/>
            </a:lnSpc>
            <a:spcBef>
              <a:spcPct val="0"/>
            </a:spcBef>
            <a:spcAft>
              <a:spcPct val="15000"/>
            </a:spcAft>
            <a:buChar char="•"/>
          </a:pPr>
          <a:r>
            <a:rPr lang="en-US" sz="1200" kern="1200"/>
            <a:t>potential misuse of data</a:t>
          </a:r>
        </a:p>
      </dsp:txBody>
      <dsp:txXfrm>
        <a:off x="6239758" y="707092"/>
        <a:ext cx="4275841" cy="1305401"/>
      </dsp:txXfrm>
    </dsp:sp>
    <dsp:sp modelId="{4820371B-6696-4A6D-8869-9CE08E039B5C}">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94213-16FA-4244-B918-03AF289EE787}">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A1C51-D90E-43D8-BD32-FBE84C6A5391}">
      <dsp:nvSpPr>
        <dsp:cNvPr id="0" name=""/>
        <dsp:cNvSpPr/>
      </dsp:nvSpPr>
      <dsp:spPr>
        <a:xfrm>
          <a:off x="1507738" y="2338844"/>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Applying AI to real-world situations</a:t>
          </a:r>
        </a:p>
      </dsp:txBody>
      <dsp:txXfrm>
        <a:off x="1507738" y="2338844"/>
        <a:ext cx="4732020" cy="1305401"/>
      </dsp:txXfrm>
    </dsp:sp>
    <dsp:sp modelId="{6290E5A4-250A-42ED-8C16-BBF2D33FDAFB}">
      <dsp:nvSpPr>
        <dsp:cNvPr id="0" name=""/>
        <dsp:cNvSpPr/>
      </dsp:nvSpPr>
      <dsp:spPr>
        <a:xfrm>
          <a:off x="6239758" y="2338844"/>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533400">
            <a:lnSpc>
              <a:spcPct val="100000"/>
            </a:lnSpc>
            <a:spcBef>
              <a:spcPct val="0"/>
            </a:spcBef>
            <a:spcAft>
              <a:spcPct val="35000"/>
            </a:spcAft>
            <a:buNone/>
          </a:pPr>
          <a:r>
            <a:rPr lang="en-US" sz="1200" kern="1200"/>
            <a:t>Students should be able to apply their understanding of AI to real-world situations, such as analyzing data sets, developing predictive models, or using virtual assistants</a:t>
          </a:r>
        </a:p>
      </dsp:txBody>
      <dsp:txXfrm>
        <a:off x="6239758" y="2338844"/>
        <a:ext cx="4275841" cy="1305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24524-F83A-41B1-99A0-604300AB26D7}">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EBBA6-03B6-41E2-9CAC-54EB77C8EABB}">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8A808-2284-408E-9428-85637150DF3B}">
      <dsp:nvSpPr>
        <dsp:cNvPr id="0" name=""/>
        <dsp:cNvSpPr/>
      </dsp:nvSpPr>
      <dsp:spPr>
        <a:xfrm>
          <a:off x="1507738" y="707092"/>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When you use it, use it well</a:t>
          </a:r>
        </a:p>
      </dsp:txBody>
      <dsp:txXfrm>
        <a:off x="1507738" y="707092"/>
        <a:ext cx="4732020" cy="1305401"/>
      </dsp:txXfrm>
    </dsp:sp>
    <dsp:sp modelId="{6D3D2C32-8990-4E17-A3BB-154E817B8006}">
      <dsp:nvSpPr>
        <dsp:cNvPr id="0" name=""/>
        <dsp:cNvSpPr/>
      </dsp:nvSpPr>
      <dsp:spPr>
        <a:xfrm>
          <a:off x="6239758" y="707092"/>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488950">
            <a:lnSpc>
              <a:spcPct val="100000"/>
            </a:lnSpc>
            <a:spcBef>
              <a:spcPct val="0"/>
            </a:spcBef>
            <a:spcAft>
              <a:spcPct val="35000"/>
            </a:spcAft>
            <a:buNone/>
          </a:pPr>
          <a:r>
            <a:rPr lang="en-US" sz="1100" kern="1200"/>
            <a:t>It is </a:t>
          </a:r>
          <a:r>
            <a:rPr lang="en-US" sz="1100" b="1" u="sng" kern="1200"/>
            <a:t>ALL</a:t>
          </a:r>
          <a:r>
            <a:rPr lang="en-US" sz="1100" kern="1200"/>
            <a:t> in the prompt</a:t>
          </a:r>
        </a:p>
        <a:p>
          <a:pPr marL="0" lvl="0" indent="0" algn="l" defTabSz="488950">
            <a:lnSpc>
              <a:spcPct val="100000"/>
            </a:lnSpc>
            <a:spcBef>
              <a:spcPct val="0"/>
            </a:spcBef>
            <a:spcAft>
              <a:spcPct val="35000"/>
            </a:spcAft>
            <a:buNone/>
          </a:pPr>
          <a:r>
            <a:rPr lang="en-US" sz="1100" kern="1200"/>
            <a:t>How to design prompts effectively</a:t>
          </a:r>
        </a:p>
        <a:p>
          <a:pPr marL="0" lvl="0" indent="0" algn="l" defTabSz="488950">
            <a:lnSpc>
              <a:spcPct val="100000"/>
            </a:lnSpc>
            <a:spcBef>
              <a:spcPct val="0"/>
            </a:spcBef>
            <a:spcAft>
              <a:spcPct val="35000"/>
            </a:spcAft>
            <a:buNone/>
          </a:pPr>
          <a:r>
            <a:rPr lang="en-US" sz="1100" kern="1200" dirty="0"/>
            <a:t>How to design templates for effective prompts</a:t>
          </a:r>
        </a:p>
        <a:p>
          <a:pPr marL="0" lvl="0" indent="0" algn="l" defTabSz="488950">
            <a:lnSpc>
              <a:spcPct val="100000"/>
            </a:lnSpc>
            <a:spcBef>
              <a:spcPct val="0"/>
            </a:spcBef>
            <a:spcAft>
              <a:spcPct val="35000"/>
            </a:spcAft>
            <a:buNone/>
          </a:pPr>
          <a:r>
            <a:rPr lang="en-US" sz="1100" kern="1200" dirty="0"/>
            <a:t>Examples of well written prompts</a:t>
          </a:r>
        </a:p>
      </dsp:txBody>
      <dsp:txXfrm>
        <a:off x="6239758" y="707092"/>
        <a:ext cx="4275841" cy="1305401"/>
      </dsp:txXfrm>
    </dsp:sp>
    <dsp:sp modelId="{FB6E7367-8476-47BF-BB33-5B8CB225257D}">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BE000-EDE5-4BB2-963C-32FE7FE2A646}">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A81730-30AA-47C9-85CB-293711C7C6DA}">
      <dsp:nvSpPr>
        <dsp:cNvPr id="0" name=""/>
        <dsp:cNvSpPr/>
      </dsp:nvSpPr>
      <dsp:spPr>
        <a:xfrm>
          <a:off x="1507738" y="2338844"/>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AU" sz="2500" kern="1200"/>
            <a:t>There are differences between the AI models</a:t>
          </a:r>
          <a:endParaRPr lang="en-US" sz="2500" kern="1200"/>
        </a:p>
      </dsp:txBody>
      <dsp:txXfrm>
        <a:off x="1507738" y="2338844"/>
        <a:ext cx="4732020" cy="1305401"/>
      </dsp:txXfrm>
    </dsp:sp>
    <dsp:sp modelId="{0013B492-77E6-471F-B506-052A053228DB}">
      <dsp:nvSpPr>
        <dsp:cNvPr id="0" name=""/>
        <dsp:cNvSpPr/>
      </dsp:nvSpPr>
      <dsp:spPr>
        <a:xfrm>
          <a:off x="6239758" y="2338844"/>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488950">
            <a:lnSpc>
              <a:spcPct val="100000"/>
            </a:lnSpc>
            <a:spcBef>
              <a:spcPct val="0"/>
            </a:spcBef>
            <a:spcAft>
              <a:spcPct val="35000"/>
            </a:spcAft>
            <a:buNone/>
          </a:pPr>
          <a:r>
            <a:rPr lang="en-AU" sz="1100" kern="1200"/>
            <a:t>How can you tell the difference between a useful AI and a less effective AI?</a:t>
          </a:r>
          <a:endParaRPr lang="en-US" sz="1100" kern="1200"/>
        </a:p>
        <a:p>
          <a:pPr marL="0" lvl="0" indent="0" algn="l" defTabSz="488950">
            <a:lnSpc>
              <a:spcPct val="100000"/>
            </a:lnSpc>
            <a:spcBef>
              <a:spcPct val="0"/>
            </a:spcBef>
            <a:spcAft>
              <a:spcPct val="35000"/>
            </a:spcAft>
            <a:buNone/>
          </a:pPr>
          <a:r>
            <a:rPr lang="en-AU" sz="1100" kern="1200"/>
            <a:t>Who makes the model? What are their motivations? Who are their backers?</a:t>
          </a:r>
          <a:endParaRPr lang="en-US" sz="1100" kern="1200"/>
        </a:p>
        <a:p>
          <a:pPr marL="0" lvl="0" indent="0" algn="l" defTabSz="488950">
            <a:lnSpc>
              <a:spcPct val="100000"/>
            </a:lnSpc>
            <a:spcBef>
              <a:spcPct val="0"/>
            </a:spcBef>
            <a:spcAft>
              <a:spcPct val="35000"/>
            </a:spcAft>
            <a:buNone/>
          </a:pPr>
          <a:r>
            <a:rPr lang="en-AU" sz="1100" kern="1200"/>
            <a:t>This is a </a:t>
          </a:r>
          <a:r>
            <a:rPr lang="en-AU" sz="1100" b="1" i="1" kern="1200"/>
            <a:t>rapidly</a:t>
          </a:r>
          <a:r>
            <a:rPr lang="en-AU" sz="1100" kern="1200"/>
            <a:t> evolving landscape</a:t>
          </a:r>
          <a:endParaRPr lang="en-US" sz="1100" kern="1200"/>
        </a:p>
      </dsp:txBody>
      <dsp:txXfrm>
        <a:off x="6239758" y="2338844"/>
        <a:ext cx="4275841" cy="1305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98C89-9C04-48A4-BB7A-BB144DC4FE6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3EDFE4-167D-4C09-8589-EAB5968097BB}">
      <dsp:nvSpPr>
        <dsp:cNvPr id="0" name=""/>
        <dsp:cNvSpPr/>
      </dsp:nvSpPr>
      <dsp:spPr>
        <a:xfrm>
          <a:off x="375988" y="280191"/>
          <a:ext cx="683614" cy="68361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8479-80F2-4352-8560-8BBB678E9250}">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Active Engagement with AI</a:t>
          </a:r>
        </a:p>
      </dsp:txBody>
      <dsp:txXfrm>
        <a:off x="1435590" y="531"/>
        <a:ext cx="4732020" cy="1242935"/>
      </dsp:txXfrm>
    </dsp:sp>
    <dsp:sp modelId="{F09A74B4-C076-4F73-A604-5AC947EA51EA}">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100000"/>
            </a:lnSpc>
            <a:spcBef>
              <a:spcPct val="0"/>
            </a:spcBef>
            <a:spcAft>
              <a:spcPct val="35000"/>
            </a:spcAft>
            <a:buNone/>
          </a:pPr>
          <a:r>
            <a:rPr lang="en-US" sz="1200" b="0" i="0" kern="1200" dirty="0"/>
            <a:t>Students will need to actively engage with the AI LLMs to improve their skills in using the models. This requires the ability to ask questions, get feedback, and adjust their learning strategies based on their progress.</a:t>
          </a:r>
          <a:endParaRPr lang="en-US" sz="1200" kern="1200" dirty="0"/>
        </a:p>
      </dsp:txBody>
      <dsp:txXfrm>
        <a:off x="6167610" y="531"/>
        <a:ext cx="4347989" cy="1242935"/>
      </dsp:txXfrm>
    </dsp:sp>
    <dsp:sp modelId="{100CB9D4-4B03-4DB0-B2C1-2A316048611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0B06F-22BD-4E70-89BF-93A80B6559AE}">
      <dsp:nvSpPr>
        <dsp:cNvPr id="0" name=""/>
        <dsp:cNvSpPr/>
      </dsp:nvSpPr>
      <dsp:spPr>
        <a:xfrm>
          <a:off x="375988" y="1833861"/>
          <a:ext cx="683614" cy="68361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00A74-E1C9-406E-AED4-AE05B693B140}">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Opportunities for Reflection</a:t>
          </a:r>
        </a:p>
      </dsp:txBody>
      <dsp:txXfrm>
        <a:off x="1435590" y="1554201"/>
        <a:ext cx="4732020" cy="1242935"/>
      </dsp:txXfrm>
    </dsp:sp>
    <dsp:sp modelId="{C2DAEFE3-335E-493A-9CD0-614B7060FEC8}">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100000"/>
            </a:lnSpc>
            <a:spcBef>
              <a:spcPct val="0"/>
            </a:spcBef>
            <a:spcAft>
              <a:spcPct val="35000"/>
            </a:spcAft>
            <a:buNone/>
          </a:pPr>
          <a:r>
            <a:rPr lang="en-US" sz="1200" b="0" i="0" kern="1200" dirty="0"/>
            <a:t>Students will need to reflect on their learning experiences with AI LLMs and be able to identify when and how interactions have gone ‘right’; or ‘wrong’, </a:t>
          </a:r>
          <a:endParaRPr lang="en-US" sz="1200" kern="1200" dirty="0"/>
        </a:p>
      </dsp:txBody>
      <dsp:txXfrm>
        <a:off x="6167610" y="1554201"/>
        <a:ext cx="4347989" cy="1242935"/>
      </dsp:txXfrm>
    </dsp:sp>
    <dsp:sp modelId="{8BA7BF5B-51DF-4F2E-96F3-3E918E31B968}">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203EC-D77B-4DBD-A136-3D43791FAC71}">
      <dsp:nvSpPr>
        <dsp:cNvPr id="0" name=""/>
        <dsp:cNvSpPr/>
      </dsp:nvSpPr>
      <dsp:spPr>
        <a:xfrm>
          <a:off x="375988" y="3387531"/>
          <a:ext cx="683614" cy="68361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E3575-C501-44D4-B11E-2C4524826AC4}">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They need to see it used effectively across disciplines</a:t>
          </a:r>
        </a:p>
      </dsp:txBody>
      <dsp:txXfrm>
        <a:off x="1435590" y="3107870"/>
        <a:ext cx="4732020" cy="1242935"/>
      </dsp:txXfrm>
    </dsp:sp>
    <dsp:sp modelId="{14BF8955-701F-414D-BCCB-676C460013C8}">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100000"/>
            </a:lnSpc>
            <a:spcBef>
              <a:spcPct val="0"/>
            </a:spcBef>
            <a:spcAft>
              <a:spcPct val="35000"/>
            </a:spcAft>
            <a:buNone/>
          </a:pPr>
          <a:r>
            <a:rPr lang="en-US" sz="1200" kern="1200" dirty="0"/>
            <a:t>Students should be able to ask questions freely about the use of AI and how it might be used to assist their undertaking of different tasks, to assist them in learning material across different topics and help them prepare for assessments.</a:t>
          </a:r>
        </a:p>
      </dsp:txBody>
      <dsp:txXfrm>
        <a:off x="6167610" y="3107870"/>
        <a:ext cx="434798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98C89-9C04-48A4-BB7A-BB144DC4FE6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3EDFE4-167D-4C09-8589-EAB5968097B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8479-80F2-4352-8560-8BBB678E9250}">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Dependence on Technology?</a:t>
          </a:r>
        </a:p>
      </dsp:txBody>
      <dsp:txXfrm>
        <a:off x="1435590" y="531"/>
        <a:ext cx="4732020" cy="1242935"/>
      </dsp:txXfrm>
    </dsp:sp>
    <dsp:sp modelId="{F09A74B4-C076-4F73-A604-5AC947EA51EA}">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100000"/>
            </a:lnSpc>
            <a:spcBef>
              <a:spcPct val="0"/>
            </a:spcBef>
            <a:spcAft>
              <a:spcPct val="35000"/>
            </a:spcAft>
            <a:buNone/>
          </a:pPr>
          <a:r>
            <a:rPr lang="en-US" sz="1200" b="0" i="0" kern="1200" dirty="0"/>
            <a:t>There is a risk that our young people may become too reliant on AI powered tools, losing some elements of their critical thinking and problem-solving capacity. There is also an opportunity to use the emergence of AI tools as a teaching opportunity.</a:t>
          </a:r>
          <a:endParaRPr lang="en-US" sz="1200" kern="1200" dirty="0"/>
        </a:p>
      </dsp:txBody>
      <dsp:txXfrm>
        <a:off x="6167610" y="531"/>
        <a:ext cx="4347989" cy="1242935"/>
      </dsp:txXfrm>
    </dsp:sp>
    <dsp:sp modelId="{100CB9D4-4B03-4DB0-B2C1-2A316048611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0B06F-22BD-4E70-89BF-93A80B6559A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00A74-E1C9-406E-AED4-AE05B693B140}">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Cultural Exposure?</a:t>
          </a:r>
        </a:p>
      </dsp:txBody>
      <dsp:txXfrm>
        <a:off x="1435590" y="1554201"/>
        <a:ext cx="4732020" cy="1242935"/>
      </dsp:txXfrm>
    </dsp:sp>
    <dsp:sp modelId="{C2DAEFE3-335E-493A-9CD0-614B7060FEC8}">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100000"/>
            </a:lnSpc>
            <a:spcBef>
              <a:spcPct val="0"/>
            </a:spcBef>
            <a:spcAft>
              <a:spcPct val="35000"/>
            </a:spcAft>
            <a:buNone/>
          </a:pPr>
          <a:r>
            <a:rPr lang="en-US" sz="1200" kern="1200" dirty="0"/>
            <a:t>AI can be both a tool for enhancing and limiting students’ cultural exposure. Will our young people become more susceptible to biases or will AI broaden their perspectives?</a:t>
          </a:r>
        </a:p>
      </dsp:txBody>
      <dsp:txXfrm>
        <a:off x="6167610" y="1554201"/>
        <a:ext cx="4347989" cy="1242935"/>
      </dsp:txXfrm>
    </dsp:sp>
    <dsp:sp modelId="{8BA7BF5B-51DF-4F2E-96F3-3E918E31B968}">
      <dsp:nvSpPr>
        <dsp:cNvPr id="0" name=""/>
        <dsp:cNvSpPr/>
      </dsp:nvSpPr>
      <dsp:spPr>
        <a:xfrm>
          <a:off x="0" y="3108402"/>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203EC-D77B-4DBD-A136-3D43791FAC7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E3575-C501-44D4-B11E-2C4524826AC4}">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A further decrease in human interaction?</a:t>
          </a:r>
        </a:p>
      </dsp:txBody>
      <dsp:txXfrm>
        <a:off x="1435590" y="3107870"/>
        <a:ext cx="4732020" cy="1242935"/>
      </dsp:txXfrm>
    </dsp:sp>
    <dsp:sp modelId="{14BF8955-701F-414D-BCCB-676C460013C8}">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100000"/>
            </a:lnSpc>
            <a:spcBef>
              <a:spcPct val="0"/>
            </a:spcBef>
            <a:spcAft>
              <a:spcPct val="35000"/>
            </a:spcAft>
            <a:buNone/>
          </a:pPr>
          <a:r>
            <a:rPr lang="en-US" sz="1200" b="0" i="0" kern="1200" dirty="0"/>
            <a:t>AI LLMs can provide learning experiences that simulate human interaction, but there is a risk that students may not receive the full benefits of human interaction in the learning process. They may not have the opportunity to reflect on real-world situations or engage in authentic conversations.</a:t>
          </a:r>
          <a:endParaRPr lang="en-US" sz="1200" kern="1200" dirty="0"/>
        </a:p>
      </dsp:txBody>
      <dsp:txXfrm>
        <a:off x="6167610" y="3107870"/>
        <a:ext cx="434798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247C-580A-B36C-6D30-AC38FAB6DD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E707D12-9517-5A23-9ECC-3E366BDC5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9CF6A09-2F72-E1A7-B77E-57B665578A68}"/>
              </a:ext>
            </a:extLst>
          </p:cNvPr>
          <p:cNvSpPr>
            <a:spLocks noGrp="1"/>
          </p:cNvSpPr>
          <p:nvPr>
            <p:ph type="dt" sz="half" idx="10"/>
          </p:nvPr>
        </p:nvSpPr>
        <p:spPr/>
        <p:txBody>
          <a:bodyPr/>
          <a:lstStyle/>
          <a:p>
            <a:fld id="{2395C5C9-164C-46B3-A87E-7660D39D3106}" type="datetime2">
              <a:rPr lang="en-US" smtClean="0"/>
              <a:t>Friday, November 17, 2023</a:t>
            </a:fld>
            <a:endParaRPr lang="en-US" dirty="0"/>
          </a:p>
        </p:txBody>
      </p:sp>
      <p:sp>
        <p:nvSpPr>
          <p:cNvPr id="5" name="Footer Placeholder 4">
            <a:extLst>
              <a:ext uri="{FF2B5EF4-FFF2-40B4-BE49-F238E27FC236}">
                <a16:creationId xmlns:a16="http://schemas.microsoft.com/office/drawing/2014/main" id="{7F946C9C-7767-1AB2-DDC8-24AB16851BB5}"/>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0CD5A151-AED6-8BDE-92BA-0812B399372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7258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4130-755C-15FA-B4F9-58EF1EB569D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67E9A08-DCDF-BD14-C29A-80771BDC0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0ADA13-8882-282B-44E5-9F5B5B1BCD93}"/>
              </a:ext>
            </a:extLst>
          </p:cNvPr>
          <p:cNvSpPr>
            <a:spLocks noGrp="1"/>
          </p:cNvSpPr>
          <p:nvPr>
            <p:ph type="dt" sz="half" idx="10"/>
          </p:nvPr>
        </p:nvSpPr>
        <p:spPr/>
        <p:txBody>
          <a:bodyPr/>
          <a:lstStyle/>
          <a:p>
            <a:fld id="{5B75179A-1E2B-41AB-B400-4F1B4022FAEE}" type="datetime2">
              <a:rPr lang="en-US" smtClean="0"/>
              <a:t>Friday, November 17, 2023</a:t>
            </a:fld>
            <a:endParaRPr lang="en-US"/>
          </a:p>
        </p:txBody>
      </p:sp>
      <p:sp>
        <p:nvSpPr>
          <p:cNvPr id="5" name="Footer Placeholder 4">
            <a:extLst>
              <a:ext uri="{FF2B5EF4-FFF2-40B4-BE49-F238E27FC236}">
                <a16:creationId xmlns:a16="http://schemas.microsoft.com/office/drawing/2014/main" id="{1CFC8628-0153-FE03-B27C-51AA6293785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19D99AE-233B-1D36-BF9E-47FE99E2FCBB}"/>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0301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1283B-4956-F629-192E-A745380BD0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CB31EAA-EAD0-0103-277B-6E99C51EC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7F535C1-7AE8-2321-E360-F3BEEA2375B9}"/>
              </a:ext>
            </a:extLst>
          </p:cNvPr>
          <p:cNvSpPr>
            <a:spLocks noGrp="1"/>
          </p:cNvSpPr>
          <p:nvPr>
            <p:ph type="dt" sz="half" idx="10"/>
          </p:nvPr>
        </p:nvSpPr>
        <p:spPr/>
        <p:txBody>
          <a:bodyPr/>
          <a:lstStyle/>
          <a:p>
            <a:fld id="{05681D0F-6595-4F14-8EF3-954CD87C797B}" type="datetime2">
              <a:rPr lang="en-US" smtClean="0"/>
              <a:t>Friday, November 17, 2023</a:t>
            </a:fld>
            <a:endParaRPr lang="en-US"/>
          </a:p>
        </p:txBody>
      </p:sp>
      <p:sp>
        <p:nvSpPr>
          <p:cNvPr id="5" name="Footer Placeholder 4">
            <a:extLst>
              <a:ext uri="{FF2B5EF4-FFF2-40B4-BE49-F238E27FC236}">
                <a16:creationId xmlns:a16="http://schemas.microsoft.com/office/drawing/2014/main" id="{250A5FC6-97B9-C1D7-55C3-ADEAC145810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0BBB317-389F-3CE8-C307-E2F2FC2C935E}"/>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3545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17A-41F1-F1C2-AA6A-2CBC1FC1A0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1669230-2431-8889-3941-03ADB98FA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BCEFB6-C339-09FA-B783-47BADBA1C97E}"/>
              </a:ext>
            </a:extLst>
          </p:cNvPr>
          <p:cNvSpPr>
            <a:spLocks noGrp="1"/>
          </p:cNvSpPr>
          <p:nvPr>
            <p:ph type="dt" sz="half" idx="10"/>
          </p:nvPr>
        </p:nvSpPr>
        <p:spPr/>
        <p:txBody>
          <a:bodyPr/>
          <a:lstStyle/>
          <a:p>
            <a:fld id="{4DDCFF8A-AAF8-4A12-8A91-9CA0EAF6CBB9}" type="datetime2">
              <a:rPr lang="en-US" smtClean="0"/>
              <a:t>Friday, November 17, 2023</a:t>
            </a:fld>
            <a:endParaRPr lang="en-US" dirty="0"/>
          </a:p>
        </p:txBody>
      </p:sp>
      <p:sp>
        <p:nvSpPr>
          <p:cNvPr id="5" name="Footer Placeholder 4">
            <a:extLst>
              <a:ext uri="{FF2B5EF4-FFF2-40B4-BE49-F238E27FC236}">
                <a16:creationId xmlns:a16="http://schemas.microsoft.com/office/drawing/2014/main" id="{62DAE064-6FD4-09F1-83B6-3FB9357CA3FE}"/>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8BB7DB67-B9DF-2499-1026-75AE5B4B6574}"/>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8665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E816-852B-8F7A-0518-CC35E5739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3DE6E5D-37DB-4449-988C-D8851990B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E5D61-CCCD-8D91-09EA-84A2C0413C4A}"/>
              </a:ext>
            </a:extLst>
          </p:cNvPr>
          <p:cNvSpPr>
            <a:spLocks noGrp="1"/>
          </p:cNvSpPr>
          <p:nvPr>
            <p:ph type="dt" sz="half" idx="10"/>
          </p:nvPr>
        </p:nvSpPr>
        <p:spPr/>
        <p:txBody>
          <a:bodyPr/>
          <a:lstStyle/>
          <a:p>
            <a:fld id="{ABCC25C3-021A-4B0B-8F70-0C181FE1CF45}" type="datetime2">
              <a:rPr lang="en-US" smtClean="0"/>
              <a:t>Friday, November 17, 2023</a:t>
            </a:fld>
            <a:endParaRPr lang="en-US"/>
          </a:p>
        </p:txBody>
      </p:sp>
      <p:sp>
        <p:nvSpPr>
          <p:cNvPr id="5" name="Footer Placeholder 4">
            <a:extLst>
              <a:ext uri="{FF2B5EF4-FFF2-40B4-BE49-F238E27FC236}">
                <a16:creationId xmlns:a16="http://schemas.microsoft.com/office/drawing/2014/main" id="{1B731692-B121-6E6A-4BBD-17D1CE93E7B5}"/>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84ADE90E-7823-697B-14F8-7299330626B5}"/>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6828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3576-B242-1C76-EEF2-1533C4E3E6E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53BA84-E5E4-0C49-3706-0FA79C7A0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0EF6428-56B8-B9A9-0DBC-172C12C8FF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23AAAB-5BF4-7AD1-7FE3-ADCB450E3BEC}"/>
              </a:ext>
            </a:extLst>
          </p:cNvPr>
          <p:cNvSpPr>
            <a:spLocks noGrp="1"/>
          </p:cNvSpPr>
          <p:nvPr>
            <p:ph type="dt" sz="half" idx="10"/>
          </p:nvPr>
        </p:nvSpPr>
        <p:spPr/>
        <p:txBody>
          <a:bodyPr/>
          <a:lstStyle/>
          <a:p>
            <a:fld id="{0C23D88D-8CEC-4ED9-A53B-5596187D9A16}" type="datetime2">
              <a:rPr lang="en-US" smtClean="0"/>
              <a:t>Friday, November 17, 2023</a:t>
            </a:fld>
            <a:endParaRPr lang="en-US"/>
          </a:p>
        </p:txBody>
      </p:sp>
      <p:sp>
        <p:nvSpPr>
          <p:cNvPr id="6" name="Footer Placeholder 5">
            <a:extLst>
              <a:ext uri="{FF2B5EF4-FFF2-40B4-BE49-F238E27FC236}">
                <a16:creationId xmlns:a16="http://schemas.microsoft.com/office/drawing/2014/main" id="{F7470644-ECB1-38B2-F874-519C508AA78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E79949A-B7F4-0A1C-C783-71B19F726B3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3796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0F34-62FE-BF9C-F545-86B21185808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3C6D8D7-DD62-9329-932B-04E19A9B00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73249-C54C-9DCC-879F-5F7EC0729A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704EA6B-59F7-840C-3C5C-9F26EC5FF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0277C-C7DA-CAF1-79C5-7DB85D7910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5723D-186C-A646-3750-98711DB46FA3}"/>
              </a:ext>
            </a:extLst>
          </p:cNvPr>
          <p:cNvSpPr>
            <a:spLocks noGrp="1"/>
          </p:cNvSpPr>
          <p:nvPr>
            <p:ph type="dt" sz="half" idx="10"/>
          </p:nvPr>
        </p:nvSpPr>
        <p:spPr/>
        <p:txBody>
          <a:bodyPr/>
          <a:lstStyle/>
          <a:p>
            <a:fld id="{D2CCD382-DFDA-4722-A27A-59C21AD112F2}" type="datetime2">
              <a:rPr lang="en-US" smtClean="0"/>
              <a:t>Friday, November 17, 2023</a:t>
            </a:fld>
            <a:endParaRPr lang="en-US"/>
          </a:p>
        </p:txBody>
      </p:sp>
      <p:sp>
        <p:nvSpPr>
          <p:cNvPr id="8" name="Footer Placeholder 7">
            <a:extLst>
              <a:ext uri="{FF2B5EF4-FFF2-40B4-BE49-F238E27FC236}">
                <a16:creationId xmlns:a16="http://schemas.microsoft.com/office/drawing/2014/main" id="{FE9FC659-E136-4A5F-7640-EC58C6EBD20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2EBFB1E0-268C-6C87-A97F-FD2C7BE4ACB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572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7F89-4D46-D911-9583-E97B7799D63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8838DCB-D409-864E-B072-7F18C7CAB8FA}"/>
              </a:ext>
            </a:extLst>
          </p:cNvPr>
          <p:cNvSpPr>
            <a:spLocks noGrp="1"/>
          </p:cNvSpPr>
          <p:nvPr>
            <p:ph type="dt" sz="half" idx="10"/>
          </p:nvPr>
        </p:nvSpPr>
        <p:spPr/>
        <p:txBody>
          <a:bodyPr/>
          <a:lstStyle/>
          <a:p>
            <a:fld id="{22F2A30D-1C09-413F-AAB1-38F366000715}" type="datetime2">
              <a:rPr lang="en-US" smtClean="0"/>
              <a:t>Friday, November 17, 2023</a:t>
            </a:fld>
            <a:endParaRPr lang="en-US"/>
          </a:p>
        </p:txBody>
      </p:sp>
      <p:sp>
        <p:nvSpPr>
          <p:cNvPr id="4" name="Footer Placeholder 3">
            <a:extLst>
              <a:ext uri="{FF2B5EF4-FFF2-40B4-BE49-F238E27FC236}">
                <a16:creationId xmlns:a16="http://schemas.microsoft.com/office/drawing/2014/main" id="{C1D15C06-3E54-699A-ADE0-53A74AB83B52}"/>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7A25706-C55A-9293-E1D3-FE04F70A2AD1}"/>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9072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353DA-19EA-C1D7-4C41-D491F98AD7C7}"/>
              </a:ext>
            </a:extLst>
          </p:cNvPr>
          <p:cNvSpPr>
            <a:spLocks noGrp="1"/>
          </p:cNvSpPr>
          <p:nvPr>
            <p:ph type="dt" sz="half" idx="10"/>
          </p:nvPr>
        </p:nvSpPr>
        <p:spPr/>
        <p:txBody>
          <a:bodyPr/>
          <a:lstStyle/>
          <a:p>
            <a:fld id="{6DB82B9C-D65E-4F64-95C3-B10F3B00F0D9}" type="datetime2">
              <a:rPr lang="en-US" smtClean="0"/>
              <a:t>Friday, November 17, 2023</a:t>
            </a:fld>
            <a:endParaRPr lang="en-US"/>
          </a:p>
        </p:txBody>
      </p:sp>
      <p:sp>
        <p:nvSpPr>
          <p:cNvPr id="3" name="Footer Placeholder 2">
            <a:extLst>
              <a:ext uri="{FF2B5EF4-FFF2-40B4-BE49-F238E27FC236}">
                <a16:creationId xmlns:a16="http://schemas.microsoft.com/office/drawing/2014/main" id="{29295137-CA1E-7808-BBA9-A6505917D3E9}"/>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33B6881-766D-71E3-EC90-A48D8221EC98}"/>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165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6E6A-76EA-3170-6EE0-414F10E0F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AC5D5D3-F765-3EE5-5DA0-FB4FC8B3D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7688FD-3A78-9478-83B6-2EC62C3C5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6C074-6B6B-1CF7-A619-D0A707A5D332}"/>
              </a:ext>
            </a:extLst>
          </p:cNvPr>
          <p:cNvSpPr>
            <a:spLocks noGrp="1"/>
          </p:cNvSpPr>
          <p:nvPr>
            <p:ph type="dt" sz="half" idx="10"/>
          </p:nvPr>
        </p:nvSpPr>
        <p:spPr/>
        <p:txBody>
          <a:bodyPr/>
          <a:lstStyle/>
          <a:p>
            <a:fld id="{B7F5FDCC-6AAC-4A08-B9E0-3793AB5E64C3}" type="datetime2">
              <a:rPr lang="en-US" smtClean="0"/>
              <a:t>Friday, November 17, 2023</a:t>
            </a:fld>
            <a:endParaRPr lang="en-US"/>
          </a:p>
        </p:txBody>
      </p:sp>
      <p:sp>
        <p:nvSpPr>
          <p:cNvPr id="6" name="Footer Placeholder 5">
            <a:extLst>
              <a:ext uri="{FF2B5EF4-FFF2-40B4-BE49-F238E27FC236}">
                <a16:creationId xmlns:a16="http://schemas.microsoft.com/office/drawing/2014/main" id="{5A214571-073E-F2C1-EB17-566F6AD67B8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A19DC1B-5C78-0B95-132A-2F242B9C311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8010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CAB2-43EA-FA69-FEC7-0989AA574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FB8483E-3DAA-2E67-05C2-85932FA62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10ECDE-2AA6-0C29-7D72-848A06AA8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44887-EB37-74CF-6099-BF332FA1E44B}"/>
              </a:ext>
            </a:extLst>
          </p:cNvPr>
          <p:cNvSpPr>
            <a:spLocks noGrp="1"/>
          </p:cNvSpPr>
          <p:nvPr>
            <p:ph type="dt" sz="half" idx="10"/>
          </p:nvPr>
        </p:nvSpPr>
        <p:spPr/>
        <p:txBody>
          <a:bodyPr/>
          <a:lstStyle/>
          <a:p>
            <a:fld id="{349FE94D-439C-40F1-900E-BC07940E3988}" type="datetime2">
              <a:rPr lang="en-US" smtClean="0"/>
              <a:t>Friday, November 17, 2023</a:t>
            </a:fld>
            <a:endParaRPr lang="en-US"/>
          </a:p>
        </p:txBody>
      </p:sp>
      <p:sp>
        <p:nvSpPr>
          <p:cNvPr id="6" name="Footer Placeholder 5">
            <a:extLst>
              <a:ext uri="{FF2B5EF4-FFF2-40B4-BE49-F238E27FC236}">
                <a16:creationId xmlns:a16="http://schemas.microsoft.com/office/drawing/2014/main" id="{8D1121BB-6FD2-2A38-72A3-AF902E7991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5600E35-8904-C96B-B8A7-7D1CED483E08}"/>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2607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74CD0E-493E-F265-D427-3BD29B90D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1DD15C-611F-C991-89C7-A231DA7C7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88C766-FEE3-DA6D-E745-69C576503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A2CF1-0EB2-4673-802D-3371233E4A77}" type="datetime2">
              <a:rPr lang="en-US" smtClean="0"/>
              <a:t>Friday, November 17, 2023</a:t>
            </a:fld>
            <a:endParaRPr lang="en-US" dirty="0"/>
          </a:p>
        </p:txBody>
      </p:sp>
      <p:sp>
        <p:nvSpPr>
          <p:cNvPr id="5" name="Footer Placeholder 4">
            <a:extLst>
              <a:ext uri="{FF2B5EF4-FFF2-40B4-BE49-F238E27FC236}">
                <a16:creationId xmlns:a16="http://schemas.microsoft.com/office/drawing/2014/main" id="{C0630707-5058-A697-13EF-A37BD9C9E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627E9591-4B09-5EDD-B9D0-CE50F48A7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1915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forbes.com/sites/frederickhess/2023/02/08/will-chatgpt-be-a-blow-to-learning-or-a-boon-well-decide/?sh=766ee35d6651" TargetMode="External"/><Relationship Id="rId7" Type="http://schemas.openxmlformats.org/officeDocument/2006/relationships/diagramColors" Target="../diagrams/colors2.xml"/><Relationship Id="rId2" Type="http://schemas.openxmlformats.org/officeDocument/2006/relationships/hyperlink" Target="https://www.intelligent.com/nearly-1-in-3-college-students-have-used-chatgpt-on-written-assignments/" TargetMode="Externa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3CE2E7-A1B3-45AD-53C8-8C1C47E47951}"/>
              </a:ext>
            </a:extLst>
          </p:cNvPr>
          <p:cNvPicPr>
            <a:picLocks noChangeAspect="1"/>
          </p:cNvPicPr>
          <p:nvPr/>
        </p:nvPicPr>
        <p:blipFill rotWithShape="1">
          <a:blip r:embed="rId2"/>
          <a:srcRect t="2584" r="24160" b="6507"/>
          <a:stretch/>
        </p:blipFill>
        <p:spPr>
          <a:xfrm>
            <a:off x="3523488" y="10"/>
            <a:ext cx="8668512" cy="6857990"/>
          </a:xfrm>
          <a:prstGeom prst="rect">
            <a:avLst/>
          </a:prstGeom>
        </p:spPr>
      </p:pic>
      <p:sp>
        <p:nvSpPr>
          <p:cNvPr id="17"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37B029-34D0-1A94-EA87-6E69741D2D1D}"/>
              </a:ext>
            </a:extLst>
          </p:cNvPr>
          <p:cNvSpPr>
            <a:spLocks noGrp="1"/>
          </p:cNvSpPr>
          <p:nvPr>
            <p:ph type="ctrTitle"/>
          </p:nvPr>
        </p:nvSpPr>
        <p:spPr>
          <a:xfrm>
            <a:off x="477981" y="1122363"/>
            <a:ext cx="4023360" cy="3204134"/>
          </a:xfrm>
        </p:spPr>
        <p:txBody>
          <a:bodyPr anchor="b">
            <a:normAutofit/>
          </a:bodyPr>
          <a:lstStyle/>
          <a:p>
            <a:pPr algn="l"/>
            <a:r>
              <a:rPr lang="en-US" sz="4800" dirty="0">
                <a:latin typeface="Segoe UI Light" panose="020B0502040204020203" pitchFamily="34" charset="0"/>
                <a:cs typeface="Segoe UI Light" panose="020B0502040204020203" pitchFamily="34" charset="0"/>
              </a:rPr>
              <a:t>AI in Education</a:t>
            </a:r>
            <a:endParaRPr lang="en-AU" sz="4800" dirty="0">
              <a:latin typeface="Segoe UI Light" panose="020B0502040204020203" pitchFamily="34" charset="0"/>
              <a:cs typeface="Segoe UI Light" panose="020B0502040204020203" pitchFamily="34" charset="0"/>
            </a:endParaRPr>
          </a:p>
        </p:txBody>
      </p:sp>
      <p:sp>
        <p:nvSpPr>
          <p:cNvPr id="3" name="Subtitle 2">
            <a:extLst>
              <a:ext uri="{FF2B5EF4-FFF2-40B4-BE49-F238E27FC236}">
                <a16:creationId xmlns:a16="http://schemas.microsoft.com/office/drawing/2014/main" id="{E1BF7970-1D85-4E9B-AFE0-2A705C3DF0D6}"/>
              </a:ext>
            </a:extLst>
          </p:cNvPr>
          <p:cNvSpPr>
            <a:spLocks noGrp="1"/>
          </p:cNvSpPr>
          <p:nvPr>
            <p:ph type="subTitle" idx="1"/>
          </p:nvPr>
        </p:nvSpPr>
        <p:spPr>
          <a:xfrm>
            <a:off x="477980" y="4872922"/>
            <a:ext cx="4023359" cy="1208141"/>
          </a:xfrm>
        </p:spPr>
        <p:txBody>
          <a:bodyPr>
            <a:normAutofit/>
          </a:bodyPr>
          <a:lstStyle/>
          <a:p>
            <a:pPr algn="l"/>
            <a:r>
              <a:rPr lang="en-US" sz="2000"/>
              <a:t>Our new frontier</a:t>
            </a:r>
            <a:endParaRPr lang="en-AU" sz="2000"/>
          </a:p>
        </p:txBody>
      </p:sp>
      <p:sp>
        <p:nvSpPr>
          <p:cNvPr id="18"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9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6C0F-7FD5-0B37-4B48-8D7E5E252218}"/>
              </a:ext>
            </a:extLst>
          </p:cNvPr>
          <p:cNvSpPr>
            <a:spLocks noGrp="1"/>
          </p:cNvSpPr>
          <p:nvPr>
            <p:ph type="title"/>
          </p:nvPr>
        </p:nvSpPr>
        <p:spPr/>
        <p:txBody>
          <a:bodyPr>
            <a:normAutofit/>
          </a:bodyPr>
          <a:lstStyle/>
          <a:p>
            <a:r>
              <a:rPr lang="en-AU" dirty="0">
                <a:latin typeface="Segoe UI Light" panose="020B0502040204020203" pitchFamily="34" charset="0"/>
                <a:cs typeface="Segoe UI Light" panose="020B0502040204020203" pitchFamily="34" charset="0"/>
              </a:rPr>
              <a:t>Proactively Laying the Foundations</a:t>
            </a:r>
          </a:p>
        </p:txBody>
      </p:sp>
      <p:graphicFrame>
        <p:nvGraphicFramePr>
          <p:cNvPr id="7" name="Content Placeholder 2">
            <a:extLst>
              <a:ext uri="{FF2B5EF4-FFF2-40B4-BE49-F238E27FC236}">
                <a16:creationId xmlns:a16="http://schemas.microsoft.com/office/drawing/2014/main" id="{22CB41AE-6CD8-77F0-2391-6BBFED51A82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18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40C0-E1DD-86CE-0297-2C43F4139EFB}"/>
              </a:ext>
            </a:extLst>
          </p:cNvPr>
          <p:cNvSpPr>
            <a:spLocks noGrp="1"/>
          </p:cNvSpPr>
          <p:nvPr>
            <p:ph type="title"/>
          </p:nvPr>
        </p:nvSpPr>
        <p:spPr/>
        <p:txBody>
          <a:bodyPr/>
          <a:lstStyle/>
          <a:p>
            <a:pPr algn="ctr"/>
            <a:r>
              <a:rPr lang="en-US" dirty="0">
                <a:latin typeface="Segoe UI Light" panose="020B0502040204020203" pitchFamily="34" charset="0"/>
                <a:cs typeface="Segoe UI Light" panose="020B0502040204020203" pitchFamily="34" charset="0"/>
              </a:rPr>
              <a:t>Using AI in the Classroom</a:t>
            </a:r>
            <a:endParaRPr lang="en-AU" dirty="0">
              <a:latin typeface="Segoe UI Light" panose="020B0502040204020203" pitchFamily="34" charset="0"/>
              <a:cs typeface="Segoe UI Light" panose="020B0502040204020203" pitchFamily="34" charset="0"/>
            </a:endParaRPr>
          </a:p>
        </p:txBody>
      </p:sp>
      <p:sp>
        <p:nvSpPr>
          <p:cNvPr id="3" name="Content Placeholder 2">
            <a:extLst>
              <a:ext uri="{FF2B5EF4-FFF2-40B4-BE49-F238E27FC236}">
                <a16:creationId xmlns:a16="http://schemas.microsoft.com/office/drawing/2014/main" id="{6E9DF817-D4B1-D459-99DD-7E25F0CFFF1C}"/>
              </a:ext>
            </a:extLst>
          </p:cNvPr>
          <p:cNvSpPr>
            <a:spLocks noGrp="1"/>
          </p:cNvSpPr>
          <p:nvPr>
            <p:ph sz="half" idx="1"/>
          </p:nvPr>
        </p:nvSpPr>
        <p:spPr>
          <a:xfrm>
            <a:off x="720000" y="1690688"/>
            <a:ext cx="5003800" cy="5167312"/>
          </a:xfrm>
        </p:spPr>
        <p:txBody>
          <a:bodyPr>
            <a:normAutofit/>
          </a:bodyPr>
          <a:lstStyle/>
          <a:p>
            <a:pPr marL="0" indent="0">
              <a:lnSpc>
                <a:spcPct val="120000"/>
              </a:lnSpc>
              <a:buNone/>
            </a:pPr>
            <a:r>
              <a:rPr lang="en-US" sz="2300" b="0" dirty="0" err="1">
                <a:effectLst/>
                <a:latin typeface="Abadi Extra Light" panose="020B0204020104020204" pitchFamily="34" charset="0"/>
                <a:cs typeface="Aldhabi" panose="020B0604020202020204" pitchFamily="2" charset="-78"/>
              </a:rPr>
              <a:t>Intelligent.com’s</a:t>
            </a:r>
            <a:r>
              <a:rPr lang="en-US" sz="2300" b="0" dirty="0">
                <a:effectLst/>
                <a:latin typeface="Abadi Extra Light" panose="020B0204020104020204" pitchFamily="34" charset="0"/>
                <a:cs typeface="Aldhabi" panose="020B0604020202020204" pitchFamily="2" charset="-78"/>
              </a:rPr>
              <a:t> recent </a:t>
            </a:r>
            <a:r>
              <a:rPr lang="en-US" sz="2300" b="0" u="none" strike="noStrike" dirty="0">
                <a:effectLst/>
                <a:latin typeface="Abadi Extra Light" panose="020B0204020104020204" pitchFamily="34" charset="0"/>
                <a:cs typeface="Aldhabi" panose="020B0604020202020204" pitchFamily="2" charset="-78"/>
                <a:hlinkClick r:id="rId2" tooltip="https://www.intelligent.com/nearly-1-in-3-college-students-have-used-chatgpt-on-written-assignments/">
                  <a:extLst>
                    <a:ext uri="{A12FA001-AC4F-418D-AE19-62706E023703}">
                      <ahyp:hlinkClr xmlns:ahyp="http://schemas.microsoft.com/office/drawing/2018/hyperlinkcolor" val="tx"/>
                    </a:ext>
                  </a:extLst>
                </a:hlinkClick>
              </a:rPr>
              <a:t>survey</a:t>
            </a:r>
            <a:r>
              <a:rPr lang="en-US" sz="2300" b="0" dirty="0">
                <a:effectLst/>
                <a:latin typeface="Abadi Extra Light" panose="020B0204020104020204" pitchFamily="34" charset="0"/>
                <a:cs typeface="Aldhabi" panose="020B0604020202020204" pitchFamily="2" charset="-78"/>
              </a:rPr>
              <a:t> of college students, released barely two </a:t>
            </a:r>
            <a:r>
              <a:rPr lang="en-US" sz="2300" dirty="0">
                <a:effectLst/>
                <a:latin typeface="Abadi Extra Light" panose="020B0204020104020204" pitchFamily="34" charset="0"/>
                <a:cs typeface="Aldhabi" panose="020B0604020202020204" pitchFamily="2" charset="-78"/>
              </a:rPr>
              <a:t>months after the launch of ChatGPT. Fully 30 percent of college students said they were already turning in some ChatGPT-penned assignments; one in thirty said ChatGPT was already doing all their written work. </a:t>
            </a:r>
            <a:r>
              <a:rPr lang="en-US" sz="2300" b="0" dirty="0">
                <a:effectLst/>
                <a:latin typeface="Abadi Extra Light" panose="020B0204020104020204" pitchFamily="34" charset="0"/>
                <a:cs typeface="Aldhabi" panose="020B0604020202020204" pitchFamily="2" charset="-78"/>
              </a:rPr>
              <a:t>These are the earliest of adopters—it’s a safe bet their ranks will grow dramatically before long</a:t>
            </a:r>
            <a:r>
              <a:rPr lang="en-US" sz="2300" b="0" i="1" dirty="0">
                <a:effectLst/>
                <a:latin typeface="Abadi Extra Light" panose="020B0204020104020204" pitchFamily="34" charset="0"/>
              </a:rPr>
              <a:t>.</a:t>
            </a:r>
            <a:br>
              <a:rPr lang="en-US" sz="2300" b="0" i="1" dirty="0">
                <a:effectLst/>
                <a:latin typeface="Georgia" panose="02040502050405020303" pitchFamily="18" charset="0"/>
              </a:rPr>
            </a:br>
            <a:r>
              <a:rPr lang="en-US" sz="2300" i="1" dirty="0">
                <a:hlinkClick r:id="rId3">
                  <a:extLst>
                    <a:ext uri="{A12FA001-AC4F-418D-AE19-62706E023703}">
                      <ahyp:hlinkClr xmlns:ahyp="http://schemas.microsoft.com/office/drawing/2018/hyperlinkcolor" val="tx"/>
                    </a:ext>
                  </a:extLst>
                </a:hlinkClick>
              </a:rPr>
              <a:t>Will ChatGPT Be A Blow To Learning, Or A Boon? We'll Decide. (forbes.com)</a:t>
            </a:r>
            <a:endParaRPr lang="en-AU" sz="2300" i="1" dirty="0"/>
          </a:p>
        </p:txBody>
      </p:sp>
      <p:graphicFrame>
        <p:nvGraphicFramePr>
          <p:cNvPr id="8" name="Content Placeholder 3">
            <a:extLst>
              <a:ext uri="{FF2B5EF4-FFF2-40B4-BE49-F238E27FC236}">
                <a16:creationId xmlns:a16="http://schemas.microsoft.com/office/drawing/2014/main" id="{F32639DA-0CAE-80E6-E8AC-C55258FD95AC}"/>
              </a:ext>
            </a:extLst>
          </p:cNvPr>
          <p:cNvGraphicFramePr>
            <a:graphicFrameLocks noGrp="1"/>
          </p:cNvGraphicFramePr>
          <p:nvPr>
            <p:ph sz="half" idx="2"/>
            <p:extLst>
              <p:ext uri="{D42A27DB-BD31-4B8C-83A1-F6EECF244321}">
                <p14:modId xmlns:p14="http://schemas.microsoft.com/office/powerpoint/2010/main" val="3335062657"/>
              </p:ext>
            </p:extLst>
          </p:nvPr>
        </p:nvGraphicFramePr>
        <p:xfrm>
          <a:off x="6458400" y="1690688"/>
          <a:ext cx="5003801" cy="5167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4606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E543-50BE-E92E-D6F1-0881F17B48D7}"/>
              </a:ext>
            </a:extLst>
          </p:cNvPr>
          <p:cNvSpPr>
            <a:spLocks noGrp="1"/>
          </p:cNvSpPr>
          <p:nvPr>
            <p:ph type="title"/>
          </p:nvPr>
        </p:nvSpPr>
        <p:spPr/>
        <p:txBody>
          <a:bodyPr/>
          <a:lstStyle/>
          <a:p>
            <a:r>
              <a:rPr lang="en-US" dirty="0"/>
              <a:t>What might ethical AI student use look like?</a:t>
            </a:r>
            <a:endParaRPr lang="en-AU" dirty="0"/>
          </a:p>
        </p:txBody>
      </p:sp>
      <p:graphicFrame>
        <p:nvGraphicFramePr>
          <p:cNvPr id="11" name="Content Placeholder 2">
            <a:extLst>
              <a:ext uri="{FF2B5EF4-FFF2-40B4-BE49-F238E27FC236}">
                <a16:creationId xmlns:a16="http://schemas.microsoft.com/office/drawing/2014/main" id="{5BAC857A-7743-4691-7D2C-6481B1226EB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5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E543-50BE-E92E-D6F1-0881F17B48D7}"/>
              </a:ext>
            </a:extLst>
          </p:cNvPr>
          <p:cNvSpPr>
            <a:spLocks noGrp="1"/>
          </p:cNvSpPr>
          <p:nvPr>
            <p:ph type="title"/>
          </p:nvPr>
        </p:nvSpPr>
        <p:spPr/>
        <p:txBody>
          <a:bodyPr/>
          <a:lstStyle/>
          <a:p>
            <a:r>
              <a:rPr lang="en-US" dirty="0"/>
              <a:t>What might ethical AI student use look like?</a:t>
            </a:r>
            <a:endParaRPr lang="en-AU" dirty="0"/>
          </a:p>
        </p:txBody>
      </p:sp>
      <p:graphicFrame>
        <p:nvGraphicFramePr>
          <p:cNvPr id="11" name="Content Placeholder 2">
            <a:extLst>
              <a:ext uri="{FF2B5EF4-FFF2-40B4-BE49-F238E27FC236}">
                <a16:creationId xmlns:a16="http://schemas.microsoft.com/office/drawing/2014/main" id="{5BAC857A-7743-4691-7D2C-6481B1226EB9}"/>
              </a:ext>
            </a:extLst>
          </p:cNvPr>
          <p:cNvGraphicFramePr>
            <a:graphicFrameLocks noGrp="1"/>
          </p:cNvGraphicFramePr>
          <p:nvPr>
            <p:ph idx="1"/>
            <p:extLst>
              <p:ext uri="{D42A27DB-BD31-4B8C-83A1-F6EECF244321}">
                <p14:modId xmlns:p14="http://schemas.microsoft.com/office/powerpoint/2010/main" val="33322619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86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C94A65F-BFBD-6C06-128C-34E172EB5D0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Teaching Objectives</a:t>
            </a:r>
            <a:endParaRPr lang="en-AU"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26544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2CA2AE2-8206-9E23-B29F-67381C00415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Teaching Objectives</a:t>
            </a:r>
            <a:endParaRPr lang="en-AU"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00966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9435-60CD-C313-AFBE-6B3A55E80ED3}"/>
              </a:ext>
            </a:extLst>
          </p:cNvPr>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What do we want our students </a:t>
            </a:r>
            <a:br>
              <a:rPr lang="en-US" dirty="0">
                <a:latin typeface="Segoe UI Light" panose="020B0502040204020203" pitchFamily="34" charset="0"/>
                <a:cs typeface="Segoe UI Light" panose="020B0502040204020203" pitchFamily="34" charset="0"/>
              </a:rPr>
            </a:br>
            <a:r>
              <a:rPr lang="en-US" dirty="0">
                <a:latin typeface="Segoe UI Light" panose="020B0502040204020203" pitchFamily="34" charset="0"/>
                <a:cs typeface="Segoe UI Light" panose="020B0502040204020203" pitchFamily="34" charset="0"/>
              </a:rPr>
              <a:t>to know about AI?</a:t>
            </a:r>
            <a:endParaRPr lang="en-AU" dirty="0">
              <a:latin typeface="Segoe UI Light" panose="020B0502040204020203" pitchFamily="34" charset="0"/>
              <a:cs typeface="Segoe UI Light" panose="020B0502040204020203" pitchFamily="34" charset="0"/>
            </a:endParaRPr>
          </a:p>
        </p:txBody>
      </p:sp>
      <p:graphicFrame>
        <p:nvGraphicFramePr>
          <p:cNvPr id="5" name="Content Placeholder 2">
            <a:extLst>
              <a:ext uri="{FF2B5EF4-FFF2-40B4-BE49-F238E27FC236}">
                <a16:creationId xmlns:a16="http://schemas.microsoft.com/office/drawing/2014/main" id="{418DE465-F55C-D88A-1274-BFECD76961CB}"/>
              </a:ext>
            </a:extLst>
          </p:cNvPr>
          <p:cNvGraphicFramePr>
            <a:graphicFrameLocks noGrp="1"/>
          </p:cNvGraphicFramePr>
          <p:nvPr>
            <p:ph idx="1"/>
            <p:extLst>
              <p:ext uri="{D42A27DB-BD31-4B8C-83A1-F6EECF244321}">
                <p14:modId xmlns:p14="http://schemas.microsoft.com/office/powerpoint/2010/main" val="26759001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209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C94A65F-BFBD-6C06-128C-34E172EB5D0B}"/>
              </a:ext>
            </a:extLst>
          </p:cNvPr>
          <p:cNvGraphicFramePr>
            <a:graphicFrameLocks noGrp="1"/>
          </p:cNvGraphicFramePr>
          <p:nvPr>
            <p:ph idx="1"/>
            <p:extLst>
              <p:ext uri="{D42A27DB-BD31-4B8C-83A1-F6EECF244321}">
                <p14:modId xmlns:p14="http://schemas.microsoft.com/office/powerpoint/2010/main" val="28178735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normAutofit/>
          </a:bodyPr>
          <a:lstStyle/>
          <a:p>
            <a:pPr lvl="0"/>
            <a:r>
              <a:rPr lang="en-AU" dirty="0">
                <a:latin typeface="Segoe UI Light" panose="020B0502040204020203" pitchFamily="34" charset="0"/>
                <a:cs typeface="Segoe UI Light" panose="020B0502040204020203" pitchFamily="34" charset="0"/>
              </a:rPr>
              <a:t>How can students develop key AI skills?</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1676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C94A65F-BFBD-6C06-128C-34E172EB5D0B}"/>
              </a:ext>
            </a:extLst>
          </p:cNvPr>
          <p:cNvGraphicFramePr>
            <a:graphicFrameLocks noGrp="1"/>
          </p:cNvGraphicFramePr>
          <p:nvPr>
            <p:ph idx="1"/>
            <p:extLst>
              <p:ext uri="{D42A27DB-BD31-4B8C-83A1-F6EECF244321}">
                <p14:modId xmlns:p14="http://schemas.microsoft.com/office/powerpoint/2010/main" val="9278531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normAutofit/>
          </a:bodyPr>
          <a:lstStyle/>
          <a:p>
            <a:r>
              <a:rPr lang="en-AU" dirty="0">
                <a:latin typeface="Segoe UI Light" panose="020B0502040204020203" pitchFamily="34" charset="0"/>
                <a:cs typeface="Segoe UI Light" panose="020B0502040204020203" pitchFamily="34" charset="0"/>
              </a:rPr>
              <a:t>How might AI effect the development of a young person’s digital citizenship?</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87380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C94A65F-BFBD-6C06-128C-34E172EB5D0B}"/>
              </a:ext>
            </a:extLst>
          </p:cNvPr>
          <p:cNvGraphicFramePr>
            <a:graphicFrameLocks noGrp="1"/>
          </p:cNvGraphicFramePr>
          <p:nvPr>
            <p:ph idx="1"/>
            <p:extLst>
              <p:ext uri="{D42A27DB-BD31-4B8C-83A1-F6EECF244321}">
                <p14:modId xmlns:p14="http://schemas.microsoft.com/office/powerpoint/2010/main" val="37905215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normAutofit/>
          </a:bodyPr>
          <a:lstStyle/>
          <a:p>
            <a:r>
              <a:rPr lang="en-AU" dirty="0">
                <a:latin typeface="Segoe UI Light" panose="020B0502040204020203" pitchFamily="34" charset="0"/>
                <a:cs typeface="Segoe UI Light" panose="020B0502040204020203" pitchFamily="34" charset="0"/>
              </a:rPr>
              <a:t>Why Addressing AI is a Professional Imperative for Educators</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7822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601B0-FDD2-767D-57B7-23A86F1BCAC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535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83A0-CAF2-96A5-C8CC-1B5971A95DB1}"/>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Faculty Based Responses to AI</a:t>
            </a:r>
            <a:endParaRPr lang="en-AU" dirty="0">
              <a:latin typeface="Segoe UI Light" panose="020B0502040204020203" pitchFamily="34" charset="0"/>
              <a:cs typeface="Segoe UI Light" panose="020B0502040204020203" pitchFamily="34" charset="0"/>
            </a:endParaRPr>
          </a:p>
        </p:txBody>
      </p:sp>
      <p:sp>
        <p:nvSpPr>
          <p:cNvPr id="3" name="Content Placeholder 2">
            <a:extLst>
              <a:ext uri="{FF2B5EF4-FFF2-40B4-BE49-F238E27FC236}">
                <a16:creationId xmlns:a16="http://schemas.microsoft.com/office/drawing/2014/main" id="{1948701C-3F6D-79DC-AA76-EF65C57051DD}"/>
              </a:ext>
            </a:extLst>
          </p:cNvPr>
          <p:cNvSpPr>
            <a:spLocks noGrp="1"/>
          </p:cNvSpPr>
          <p:nvPr>
            <p:ph idx="1"/>
          </p:nvPr>
        </p:nvSpPr>
        <p:spPr/>
        <p:txBody>
          <a:bodyPr/>
          <a:lstStyle/>
          <a:p>
            <a:r>
              <a:rPr lang="en-US" dirty="0"/>
              <a:t>How is AI likely to affect your teaching with regard to:</a:t>
            </a:r>
          </a:p>
          <a:p>
            <a:pPr lvl="1"/>
            <a:r>
              <a:rPr lang="en-US" dirty="0"/>
              <a:t>Assessment Design</a:t>
            </a:r>
          </a:p>
          <a:p>
            <a:pPr lvl="1"/>
            <a:r>
              <a:rPr lang="en-US" dirty="0"/>
              <a:t>Setting up Revision Material</a:t>
            </a:r>
          </a:p>
          <a:p>
            <a:pPr lvl="1"/>
            <a:r>
              <a:rPr lang="en-US" dirty="0"/>
              <a:t>Developing research tasks</a:t>
            </a:r>
          </a:p>
          <a:p>
            <a:pPr lvl="1"/>
            <a:r>
              <a:rPr lang="en-US" dirty="0"/>
              <a:t>Developing writing tasks</a:t>
            </a:r>
          </a:p>
          <a:p>
            <a:pPr lvl="1"/>
            <a:r>
              <a:rPr lang="en-US" dirty="0"/>
              <a:t>Classroom dynamics</a:t>
            </a:r>
          </a:p>
          <a:p>
            <a:pPr lvl="1"/>
            <a:r>
              <a:rPr lang="en-US" dirty="0"/>
              <a:t>Student discussion and questioning</a:t>
            </a:r>
          </a:p>
          <a:p>
            <a:pPr lvl="1"/>
            <a:r>
              <a:rPr lang="en-US" dirty="0"/>
              <a:t>Student help seeking</a:t>
            </a:r>
          </a:p>
          <a:p>
            <a:pPr lvl="1"/>
            <a:r>
              <a:rPr lang="en-US" dirty="0"/>
              <a:t>Student note-taking</a:t>
            </a:r>
          </a:p>
          <a:p>
            <a:pPr lvl="1"/>
            <a:r>
              <a:rPr lang="en-US" dirty="0"/>
              <a:t>Assessing student wellbeing</a:t>
            </a:r>
          </a:p>
          <a:p>
            <a:pPr lvl="1"/>
            <a:endParaRPr lang="en-US" dirty="0"/>
          </a:p>
          <a:p>
            <a:pPr lvl="1"/>
            <a:endParaRPr lang="en-US" dirty="0"/>
          </a:p>
          <a:p>
            <a:pPr lvl="1"/>
            <a:endParaRPr lang="en-AU" dirty="0"/>
          </a:p>
        </p:txBody>
      </p:sp>
    </p:spTree>
    <p:extLst>
      <p:ext uri="{BB962C8B-B14F-4D97-AF65-F5344CB8AC3E}">
        <p14:creationId xmlns:p14="http://schemas.microsoft.com/office/powerpoint/2010/main" val="2053309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A80E-2596-F672-801A-0D551C9D0633}"/>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Student Based Responses to AI</a:t>
            </a:r>
            <a:endParaRPr lang="en-AU" dirty="0"/>
          </a:p>
        </p:txBody>
      </p:sp>
      <p:sp>
        <p:nvSpPr>
          <p:cNvPr id="3" name="Content Placeholder 2">
            <a:extLst>
              <a:ext uri="{FF2B5EF4-FFF2-40B4-BE49-F238E27FC236}">
                <a16:creationId xmlns:a16="http://schemas.microsoft.com/office/drawing/2014/main" id="{06AB8311-D2EC-9DA1-7166-6AA5A131A89D}"/>
              </a:ext>
            </a:extLst>
          </p:cNvPr>
          <p:cNvSpPr>
            <a:spLocks noGrp="1"/>
          </p:cNvSpPr>
          <p:nvPr>
            <p:ph idx="1"/>
          </p:nvPr>
        </p:nvSpPr>
        <p:spPr/>
        <p:txBody>
          <a:bodyPr/>
          <a:lstStyle/>
          <a:p>
            <a:r>
              <a:rPr lang="en-US" dirty="0"/>
              <a:t>What might students think when it comes to the availability of AI LLMs and our teaching?</a:t>
            </a:r>
          </a:p>
          <a:p>
            <a:pPr lvl="1"/>
            <a:r>
              <a:rPr lang="en-US" dirty="0"/>
              <a:t>Undertaking Assessments</a:t>
            </a:r>
          </a:p>
          <a:p>
            <a:pPr lvl="1"/>
            <a:r>
              <a:rPr lang="en-US" dirty="0"/>
              <a:t>Preparing for Assessments</a:t>
            </a:r>
          </a:p>
          <a:p>
            <a:pPr lvl="1"/>
            <a:r>
              <a:rPr lang="en-US" dirty="0"/>
              <a:t>Completing Research tasks</a:t>
            </a:r>
          </a:p>
          <a:p>
            <a:pPr lvl="1"/>
            <a:r>
              <a:rPr lang="en-US" dirty="0"/>
              <a:t>Completing Writing tasks</a:t>
            </a:r>
          </a:p>
          <a:p>
            <a:pPr lvl="1"/>
            <a:r>
              <a:rPr lang="en-US" dirty="0"/>
              <a:t>Participating in classroom discussion and questioning</a:t>
            </a:r>
          </a:p>
          <a:p>
            <a:pPr lvl="1"/>
            <a:r>
              <a:rPr lang="en-US" dirty="0"/>
              <a:t>Help seeking</a:t>
            </a:r>
          </a:p>
          <a:p>
            <a:pPr lvl="1"/>
            <a:r>
              <a:rPr lang="en-US" dirty="0"/>
              <a:t>Note-taking</a:t>
            </a:r>
          </a:p>
          <a:p>
            <a:pPr lvl="1"/>
            <a:r>
              <a:rPr lang="en-US" dirty="0"/>
              <a:t>Wellbeing</a:t>
            </a:r>
          </a:p>
          <a:p>
            <a:pPr lvl="1"/>
            <a:endParaRPr lang="en-US" dirty="0"/>
          </a:p>
          <a:p>
            <a:endParaRPr lang="en-AU" dirty="0"/>
          </a:p>
        </p:txBody>
      </p:sp>
    </p:spTree>
    <p:extLst>
      <p:ext uri="{BB962C8B-B14F-4D97-AF65-F5344CB8AC3E}">
        <p14:creationId xmlns:p14="http://schemas.microsoft.com/office/powerpoint/2010/main" val="203544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9FACAE4-9DDA-7B96-CB39-6B513613026B}"/>
              </a:ext>
            </a:extLst>
          </p:cNvPr>
          <p:cNvPicPr>
            <a:picLocks noChangeAspect="1"/>
          </p:cNvPicPr>
          <p:nvPr/>
        </p:nvPicPr>
        <p:blipFill rotWithShape="1">
          <a:blip r:embed="rId2"/>
          <a:srcRect t="6231" r="905" b="16351"/>
          <a:stretch/>
        </p:blipFill>
        <p:spPr>
          <a:xfrm>
            <a:off x="3523488" y="10"/>
            <a:ext cx="8668512" cy="6857990"/>
          </a:xfrm>
          <a:prstGeom prst="rect">
            <a:avLst/>
          </a:prstGeom>
        </p:spPr>
      </p:pic>
      <p:sp>
        <p:nvSpPr>
          <p:cNvPr id="42" name="Rectangle 4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F2E2A9A1-79FE-B08C-6A1A-D7BD969F6D47}"/>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a:t>Jachelt</a:t>
            </a:r>
          </a:p>
        </p:txBody>
      </p:sp>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8246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3ED6E-C56B-D489-CFBC-61B66CF4D04E}"/>
              </a:ext>
            </a:extLst>
          </p:cNvPr>
          <p:cNvPicPr>
            <a:picLocks noChangeAspect="1"/>
          </p:cNvPicPr>
          <p:nvPr/>
        </p:nvPicPr>
        <p:blipFill>
          <a:blip r:embed="rId2"/>
          <a:stretch>
            <a:fillRect/>
          </a:stretch>
        </p:blipFill>
        <p:spPr>
          <a:xfrm>
            <a:off x="1152303" y="0"/>
            <a:ext cx="9887394" cy="6858000"/>
          </a:xfrm>
          <a:prstGeom prst="rect">
            <a:avLst/>
          </a:prstGeom>
        </p:spPr>
      </p:pic>
    </p:spTree>
    <p:extLst>
      <p:ext uri="{BB962C8B-B14F-4D97-AF65-F5344CB8AC3E}">
        <p14:creationId xmlns:p14="http://schemas.microsoft.com/office/powerpoint/2010/main" val="427554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F63C03-77A2-3A07-B358-ED0B28AD726B}"/>
              </a:ext>
            </a:extLst>
          </p:cNvPr>
          <p:cNvPicPr>
            <a:picLocks noChangeAspect="1"/>
          </p:cNvPicPr>
          <p:nvPr/>
        </p:nvPicPr>
        <p:blipFill>
          <a:blip r:embed="rId2"/>
          <a:stretch>
            <a:fillRect/>
          </a:stretch>
        </p:blipFill>
        <p:spPr>
          <a:xfrm>
            <a:off x="1764296" y="0"/>
            <a:ext cx="8663408" cy="6858000"/>
          </a:xfrm>
          <a:prstGeom prst="rect">
            <a:avLst/>
          </a:prstGeom>
        </p:spPr>
      </p:pic>
    </p:spTree>
    <p:extLst>
      <p:ext uri="{BB962C8B-B14F-4D97-AF65-F5344CB8AC3E}">
        <p14:creationId xmlns:p14="http://schemas.microsoft.com/office/powerpoint/2010/main" val="248253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CD4AAC-9DF0-923D-DEF8-3CF1133F24BD}"/>
              </a:ext>
            </a:extLst>
          </p:cNvPr>
          <p:cNvPicPr>
            <a:picLocks noChangeAspect="1"/>
          </p:cNvPicPr>
          <p:nvPr/>
        </p:nvPicPr>
        <p:blipFill>
          <a:blip r:embed="rId2"/>
          <a:stretch>
            <a:fillRect/>
          </a:stretch>
        </p:blipFill>
        <p:spPr>
          <a:xfrm>
            <a:off x="412640" y="0"/>
            <a:ext cx="11366720" cy="6858000"/>
          </a:xfrm>
          <a:prstGeom prst="rect">
            <a:avLst/>
          </a:prstGeom>
        </p:spPr>
      </p:pic>
    </p:spTree>
    <p:extLst>
      <p:ext uri="{BB962C8B-B14F-4D97-AF65-F5344CB8AC3E}">
        <p14:creationId xmlns:p14="http://schemas.microsoft.com/office/powerpoint/2010/main" val="11740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0C6648-A1AA-FA61-97C8-EF599145E444}"/>
              </a:ext>
            </a:extLst>
          </p:cNvPr>
          <p:cNvPicPr>
            <a:picLocks noChangeAspect="1"/>
          </p:cNvPicPr>
          <p:nvPr/>
        </p:nvPicPr>
        <p:blipFill>
          <a:blip r:embed="rId2"/>
          <a:stretch>
            <a:fillRect/>
          </a:stretch>
        </p:blipFill>
        <p:spPr>
          <a:xfrm>
            <a:off x="0" y="2251007"/>
            <a:ext cx="12192000" cy="2355985"/>
          </a:xfrm>
          <a:prstGeom prst="rect">
            <a:avLst/>
          </a:prstGeom>
        </p:spPr>
      </p:pic>
      <p:sp>
        <p:nvSpPr>
          <p:cNvPr id="4" name="Title 1">
            <a:extLst>
              <a:ext uri="{FF2B5EF4-FFF2-40B4-BE49-F238E27FC236}">
                <a16:creationId xmlns:a16="http://schemas.microsoft.com/office/drawing/2014/main" id="{0961E291-0078-14F3-AEB4-18127A44D9E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Light" panose="020B0502040204020203" pitchFamily="34" charset="0"/>
                <a:cs typeface="Segoe UI Light" panose="020B0502040204020203" pitchFamily="34" charset="0"/>
              </a:rPr>
              <a:t>A</a:t>
            </a:r>
            <a:r>
              <a:rPr lang="en-AU" dirty="0" err="1">
                <a:latin typeface="Segoe UI Light" panose="020B0502040204020203" pitchFamily="34" charset="0"/>
                <a:cs typeface="Segoe UI Light" panose="020B0502040204020203" pitchFamily="34" charset="0"/>
              </a:rPr>
              <a:t>nalysing</a:t>
            </a:r>
            <a:r>
              <a:rPr lang="en-AU" dirty="0">
                <a:latin typeface="Segoe UI Light" panose="020B0502040204020203" pitchFamily="34" charset="0"/>
                <a:cs typeface="Segoe UI Light" panose="020B0502040204020203" pitchFamily="34" charset="0"/>
              </a:rPr>
              <a:t> a Test Post-Mortem</a:t>
            </a:r>
          </a:p>
        </p:txBody>
      </p:sp>
    </p:spTree>
    <p:extLst>
      <p:ext uri="{BB962C8B-B14F-4D97-AF65-F5344CB8AC3E}">
        <p14:creationId xmlns:p14="http://schemas.microsoft.com/office/powerpoint/2010/main" val="378050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F372BF-50D1-7A81-7605-6DCB71E1A228}"/>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Light" panose="020B0502040204020203" pitchFamily="34" charset="0"/>
                <a:cs typeface="Segoe UI Light" panose="020B0502040204020203" pitchFamily="34" charset="0"/>
              </a:rPr>
              <a:t>A</a:t>
            </a:r>
            <a:r>
              <a:rPr lang="en-AU" dirty="0" err="1">
                <a:latin typeface="Segoe UI Light" panose="020B0502040204020203" pitchFamily="34" charset="0"/>
                <a:cs typeface="Segoe UI Light" panose="020B0502040204020203" pitchFamily="34" charset="0"/>
              </a:rPr>
              <a:t>nalysing</a:t>
            </a:r>
            <a:r>
              <a:rPr lang="en-AU" dirty="0">
                <a:latin typeface="Segoe UI Light" panose="020B0502040204020203" pitchFamily="34" charset="0"/>
                <a:cs typeface="Segoe UI Light" panose="020B0502040204020203" pitchFamily="34" charset="0"/>
              </a:rPr>
              <a:t> a Test Post-Mortem</a:t>
            </a:r>
          </a:p>
        </p:txBody>
      </p:sp>
      <p:pic>
        <p:nvPicPr>
          <p:cNvPr id="3" name="Picture 2">
            <a:extLst>
              <a:ext uri="{FF2B5EF4-FFF2-40B4-BE49-F238E27FC236}">
                <a16:creationId xmlns:a16="http://schemas.microsoft.com/office/drawing/2014/main" id="{3B076855-F487-4817-C0AB-9F9151304484}"/>
              </a:ext>
            </a:extLst>
          </p:cNvPr>
          <p:cNvPicPr>
            <a:picLocks noChangeAspect="1"/>
          </p:cNvPicPr>
          <p:nvPr/>
        </p:nvPicPr>
        <p:blipFill>
          <a:blip r:embed="rId2"/>
          <a:stretch>
            <a:fillRect/>
          </a:stretch>
        </p:blipFill>
        <p:spPr>
          <a:xfrm>
            <a:off x="0" y="1292225"/>
            <a:ext cx="12192000" cy="5200650"/>
          </a:xfrm>
          <a:prstGeom prst="rect">
            <a:avLst/>
          </a:prstGeom>
        </p:spPr>
      </p:pic>
    </p:spTree>
    <p:extLst>
      <p:ext uri="{BB962C8B-B14F-4D97-AF65-F5344CB8AC3E}">
        <p14:creationId xmlns:p14="http://schemas.microsoft.com/office/powerpoint/2010/main" val="169912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0CA97-B394-FF18-04EA-A558644EE5E4}"/>
              </a:ext>
            </a:extLst>
          </p:cNvPr>
          <p:cNvPicPr>
            <a:picLocks noChangeAspect="1"/>
          </p:cNvPicPr>
          <p:nvPr/>
        </p:nvPicPr>
        <p:blipFill>
          <a:blip r:embed="rId2"/>
          <a:stretch>
            <a:fillRect/>
          </a:stretch>
        </p:blipFill>
        <p:spPr>
          <a:xfrm>
            <a:off x="695007" y="2376487"/>
            <a:ext cx="10944225" cy="2105025"/>
          </a:xfrm>
          <a:prstGeom prst="rect">
            <a:avLst/>
          </a:prstGeom>
        </p:spPr>
      </p:pic>
    </p:spTree>
    <p:extLst>
      <p:ext uri="{BB962C8B-B14F-4D97-AF65-F5344CB8AC3E}">
        <p14:creationId xmlns:p14="http://schemas.microsoft.com/office/powerpoint/2010/main" val="185461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E312236-9F6D-A264-E04A-8BBA40CAB098}"/>
              </a:ext>
            </a:extLst>
          </p:cNvPr>
          <p:cNvGraphicFramePr>
            <a:graphicFrameLocks noGrp="1"/>
          </p:cNvGraphicFramePr>
          <p:nvPr>
            <p:extLst>
              <p:ext uri="{D42A27DB-BD31-4B8C-83A1-F6EECF244321}">
                <p14:modId xmlns:p14="http://schemas.microsoft.com/office/powerpoint/2010/main" val="3403303236"/>
              </p:ext>
            </p:extLst>
          </p:nvPr>
        </p:nvGraphicFramePr>
        <p:xfrm>
          <a:off x="314960" y="314961"/>
          <a:ext cx="11521440" cy="5911834"/>
        </p:xfrm>
        <a:graphic>
          <a:graphicData uri="http://schemas.openxmlformats.org/drawingml/2006/table">
            <a:tbl>
              <a:tblPr>
                <a:tableStyleId>{5C22544A-7EE6-4342-B048-85BDC9FD1C3A}</a:tableStyleId>
              </a:tblPr>
              <a:tblGrid>
                <a:gridCol w="714641">
                  <a:extLst>
                    <a:ext uri="{9D8B030D-6E8A-4147-A177-3AD203B41FA5}">
                      <a16:colId xmlns:a16="http://schemas.microsoft.com/office/drawing/2014/main" val="970549504"/>
                    </a:ext>
                  </a:extLst>
                </a:gridCol>
                <a:gridCol w="5664854">
                  <a:extLst>
                    <a:ext uri="{9D8B030D-6E8A-4147-A177-3AD203B41FA5}">
                      <a16:colId xmlns:a16="http://schemas.microsoft.com/office/drawing/2014/main" val="4275010828"/>
                    </a:ext>
                  </a:extLst>
                </a:gridCol>
                <a:gridCol w="5141945">
                  <a:extLst>
                    <a:ext uri="{9D8B030D-6E8A-4147-A177-3AD203B41FA5}">
                      <a16:colId xmlns:a16="http://schemas.microsoft.com/office/drawing/2014/main" val="2701660950"/>
                    </a:ext>
                  </a:extLst>
                </a:gridCol>
              </a:tblGrid>
              <a:tr h="148519">
                <a:tc>
                  <a:txBody>
                    <a:bodyPr/>
                    <a:lstStyle/>
                    <a:p>
                      <a:pPr algn="ctr" fontAlgn="ctr"/>
                      <a:r>
                        <a:rPr lang="en-AU" sz="1000" u="none" strike="noStrike">
                          <a:effectLst/>
                        </a:rPr>
                        <a:t>Student</a:t>
                      </a:r>
                      <a:endParaRPr lang="en-AU" sz="1000" b="1" i="0" u="none" strike="noStrike">
                        <a:solidFill>
                          <a:srgbClr val="D1D5DB"/>
                        </a:solidFill>
                        <a:effectLst/>
                        <a:latin typeface="Segoe UI" panose="020B0502040204020203" pitchFamily="34" charset="0"/>
                      </a:endParaRPr>
                    </a:p>
                  </a:txBody>
                  <a:tcPr marL="3694" marR="3694" marT="3694" marB="0" anchor="ctr"/>
                </a:tc>
                <a:tc>
                  <a:txBody>
                    <a:bodyPr/>
                    <a:lstStyle/>
                    <a:p>
                      <a:pPr algn="ctr" fontAlgn="b"/>
                      <a:r>
                        <a:rPr lang="en-AU" sz="1000" u="none" strike="noStrike">
                          <a:effectLst/>
                        </a:rPr>
                        <a:t>Positive Reinforcement</a:t>
                      </a:r>
                      <a:endParaRPr lang="en-AU" sz="1000" b="1" i="0" u="none" strike="noStrike">
                        <a:solidFill>
                          <a:srgbClr val="D1D5DB"/>
                        </a:solidFill>
                        <a:effectLst/>
                        <a:latin typeface="Segoe UI" panose="020B0502040204020203" pitchFamily="34" charset="0"/>
                      </a:endParaRPr>
                    </a:p>
                  </a:txBody>
                  <a:tcPr marL="3694" marR="3694" marT="3694" marB="0" anchor="b"/>
                </a:tc>
                <a:tc>
                  <a:txBody>
                    <a:bodyPr/>
                    <a:lstStyle/>
                    <a:p>
                      <a:pPr algn="ctr" fontAlgn="b"/>
                      <a:r>
                        <a:rPr lang="en-AU" sz="1000" u="none" strike="noStrike">
                          <a:effectLst/>
                        </a:rPr>
                        <a:t>Areas of Improvement</a:t>
                      </a:r>
                      <a:endParaRPr lang="en-AU" sz="1000" b="1" i="0" u="none" strike="noStrike">
                        <a:solidFill>
                          <a:srgbClr val="D1D5DB"/>
                        </a:solidFill>
                        <a:effectLst/>
                        <a:latin typeface="Segoe UI" panose="020B0502040204020203" pitchFamily="34" charset="0"/>
                      </a:endParaRPr>
                    </a:p>
                  </a:txBody>
                  <a:tcPr marL="3694" marR="3694" marT="3694" marB="0" anchor="b"/>
                </a:tc>
                <a:extLst>
                  <a:ext uri="{0D108BD9-81ED-4DB2-BD59-A6C34878D82A}">
                    <a16:rowId xmlns:a16="http://schemas.microsoft.com/office/drawing/2014/main" val="2641395049"/>
                  </a:ext>
                </a:extLst>
              </a:tr>
              <a:tr h="405951">
                <a:tc>
                  <a:txBody>
                    <a:bodyPr/>
                    <a:lstStyle/>
                    <a:p>
                      <a:pPr algn="ctr" fontAlgn="ctr"/>
                      <a:r>
                        <a:rPr lang="en-AU" sz="1000" u="none" strike="noStrike">
                          <a:effectLst/>
                        </a:rPr>
                        <a:t>1</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dirty="0">
                          <a:effectLst/>
                        </a:rPr>
                        <a:t>You made a significant effort to overcome your areas of weakness before the test. You also did regular self-testing to identify your strengths and weaknesses.</a:t>
                      </a:r>
                      <a:endParaRPr lang="en-US" sz="1000" b="0" i="0" u="none" strike="noStrike" dirty="0">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Do all practice SACs and checkpoints and complete more practice questions to be confident.</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2731742138"/>
                  </a:ext>
                </a:extLst>
              </a:tr>
              <a:tr h="272285">
                <a:tc>
                  <a:txBody>
                    <a:bodyPr/>
                    <a:lstStyle/>
                    <a:p>
                      <a:pPr algn="ctr" fontAlgn="ctr"/>
                      <a:r>
                        <a:rPr lang="en-AU" sz="1000" u="none" strike="noStrike">
                          <a:effectLst/>
                        </a:rPr>
                        <a:t>2</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made extensive use of CheckPoints.</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Seek more resources and use them effectively. Collaborate more with peers and actively participate in discussions.</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4012880131"/>
                  </a:ext>
                </a:extLst>
              </a:tr>
              <a:tr h="539619">
                <a:tc>
                  <a:txBody>
                    <a:bodyPr/>
                    <a:lstStyle/>
                    <a:p>
                      <a:pPr algn="ctr" fontAlgn="ctr"/>
                      <a:r>
                        <a:rPr lang="en-AU" sz="1000" u="none" strike="noStrike">
                          <a:effectLst/>
                        </a:rPr>
                        <a:t>3</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made a significant effort to overcome your areas of weakness before the test. You completed regular self-testing to identify your strengths and weaknesses. You are active in collaborating with others for the purpose of study.</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Keep reflecting on your performance and analyse your mistakes. Do more extensive reflection.</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377803009"/>
                  </a:ext>
                </a:extLst>
              </a:tr>
              <a:tr h="405951">
                <a:tc>
                  <a:txBody>
                    <a:bodyPr/>
                    <a:lstStyle/>
                    <a:p>
                      <a:pPr algn="ctr" fontAlgn="ctr"/>
                      <a:r>
                        <a:rPr lang="en-AU" sz="1000" u="none" strike="noStrike">
                          <a:effectLst/>
                        </a:rPr>
                        <a:t>4</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are active in collaborating with others for the purpose of study.</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Collaborate more effectively with your peers and attempt difficult questions from past SACs or checkpoints. Self-assess to understand and rectify limitations in your knowledge.</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1542641626"/>
                  </a:ext>
                </a:extLst>
              </a:tr>
              <a:tr h="405951">
                <a:tc>
                  <a:txBody>
                    <a:bodyPr/>
                    <a:lstStyle/>
                    <a:p>
                      <a:pPr algn="ctr" fontAlgn="ctr"/>
                      <a:r>
                        <a:rPr lang="en-AU" sz="1000" u="none" strike="noStrike">
                          <a:effectLst/>
                        </a:rPr>
                        <a:t>5</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made extensive use of CheckPoints.</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Collaborate more with others and complete more practice tests, review notes, and complete chapter questions. Create notes on how to tackle specific types of questions/scenarios.</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1929536279"/>
                  </a:ext>
                </a:extLst>
              </a:tr>
              <a:tr h="272285">
                <a:tc>
                  <a:txBody>
                    <a:bodyPr/>
                    <a:lstStyle/>
                    <a:p>
                      <a:pPr algn="ctr" fontAlgn="ctr"/>
                      <a:r>
                        <a:rPr lang="en-AU" sz="1000" u="none" strike="noStrike">
                          <a:effectLst/>
                        </a:rPr>
                        <a:t>6</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dirty="0">
                          <a:effectLst/>
                        </a:rPr>
                        <a:t>You actively look for opportunities to work with others outside of class.</a:t>
                      </a:r>
                      <a:endParaRPr lang="en-US" sz="1000" b="0" i="0" u="none" strike="noStrike" dirty="0">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Prepare well ahead of time and do more checkpoints earlier. Ask more questions and prepare earlier.</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3176631583"/>
                  </a:ext>
                </a:extLst>
              </a:tr>
              <a:tr h="405951">
                <a:tc>
                  <a:txBody>
                    <a:bodyPr/>
                    <a:lstStyle/>
                    <a:p>
                      <a:pPr algn="ctr" fontAlgn="ctr"/>
                      <a:r>
                        <a:rPr lang="en-AU" sz="1000" u="none" strike="noStrike">
                          <a:effectLst/>
                        </a:rPr>
                        <a:t>7</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made extensive use of CheckPoints.</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Seek additional physics resources and ask questions when unsure about the content. Complete the checkpoint questions at a steady pace as you learn the coursework.</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3658133076"/>
                  </a:ext>
                </a:extLst>
              </a:tr>
              <a:tr h="272285">
                <a:tc>
                  <a:txBody>
                    <a:bodyPr/>
                    <a:lstStyle/>
                    <a:p>
                      <a:pPr algn="ctr" fontAlgn="ctr"/>
                      <a:r>
                        <a:rPr lang="en-AU" sz="1000" u="none" strike="noStrike">
                          <a:effectLst/>
                        </a:rPr>
                        <a:t>8</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completed some self-testing to identify areas of strengths and weaknesses.</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Make more notes and complete all checkpoints questions.</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2697230076"/>
                  </a:ext>
                </a:extLst>
              </a:tr>
              <a:tr h="272285">
                <a:tc>
                  <a:txBody>
                    <a:bodyPr/>
                    <a:lstStyle/>
                    <a:p>
                      <a:pPr algn="ctr" fontAlgn="ctr"/>
                      <a:r>
                        <a:rPr lang="en-AU" sz="1000" u="none" strike="noStrike">
                          <a:effectLst/>
                        </a:rPr>
                        <a:t>9</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actively look for opportunities to work with others outside of class.</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Create a more extensive reference sheet as preparation. Complete all checkpoint questions.</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1645266346"/>
                  </a:ext>
                </a:extLst>
              </a:tr>
              <a:tr h="539619">
                <a:tc>
                  <a:txBody>
                    <a:bodyPr/>
                    <a:lstStyle/>
                    <a:p>
                      <a:pPr algn="ctr" fontAlgn="ctr"/>
                      <a:r>
                        <a:rPr lang="en-AU" sz="1000" u="none" strike="noStrike">
                          <a:effectLst/>
                        </a:rPr>
                        <a:t>10</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made a significant effort to understand your mistakes.</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Collaborate more effectively with others and create a comprehensive reference sheet that includes the steps to answering questions. Start checkpoints earlier and review mistakes made in questions before the SAC.</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2957129797"/>
                  </a:ext>
                </a:extLst>
              </a:tr>
              <a:tr h="539619">
                <a:tc>
                  <a:txBody>
                    <a:bodyPr/>
                    <a:lstStyle/>
                    <a:p>
                      <a:pPr algn="ctr" fontAlgn="ctr"/>
                      <a:r>
                        <a:rPr lang="en-AU" sz="1000" u="none" strike="noStrike">
                          <a:effectLst/>
                        </a:rPr>
                        <a:t>11</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made a significant effort to overcome your areas of weakness before the test. You made extensive use of CheckPoints. You are active in collaborating with others for the purpose of study.</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Keep your mistakes book updated and seek help from your peers and teachers. Do more practice SAC questions under timed conditions and practice getting used to using your calculator under fast conditions.</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2028698547"/>
                  </a:ext>
                </a:extLst>
              </a:tr>
              <a:tr h="405951">
                <a:tc>
                  <a:txBody>
                    <a:bodyPr/>
                    <a:lstStyle/>
                    <a:p>
                      <a:pPr algn="ctr" fontAlgn="ctr"/>
                      <a:r>
                        <a:rPr lang="en-AU" sz="1000" u="none" strike="noStrike">
                          <a:effectLst/>
                        </a:rPr>
                        <a:t>12</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made a significant effort to overcome your areas of weakness before the test. You actively look for opportunities to work with others outside of class.</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Make notes and refer to them often to retain much of your knowledge. Do more practice questions and revision materials.</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595330681"/>
                  </a:ext>
                </a:extLst>
              </a:tr>
              <a:tr h="405951">
                <a:tc>
                  <a:txBody>
                    <a:bodyPr/>
                    <a:lstStyle/>
                    <a:p>
                      <a:pPr algn="ctr" fontAlgn="ctr"/>
                      <a:r>
                        <a:rPr lang="en-AU" sz="1000" u="none" strike="noStrike">
                          <a:effectLst/>
                        </a:rPr>
                        <a:t>13</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actively look for opportunities to work with others outside of class.</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Utilize checkpoints as a valuable tool to assist with harder questions. Make a time plan to spread your workload over a longer period of time.</a:t>
                      </a:r>
                      <a:endParaRPr lang="en-US" sz="1000" b="0" i="0" u="none" strike="noStrike">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754177138"/>
                  </a:ext>
                </a:extLst>
              </a:tr>
              <a:tr h="539619">
                <a:tc>
                  <a:txBody>
                    <a:bodyPr/>
                    <a:lstStyle/>
                    <a:p>
                      <a:pPr algn="ctr" fontAlgn="ctr"/>
                      <a:r>
                        <a:rPr lang="en-AU" sz="1000" u="none" strike="noStrike">
                          <a:effectLst/>
                        </a:rPr>
                        <a:t>14</a:t>
                      </a:r>
                      <a:endParaRPr lang="en-AU"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a:effectLst/>
                        </a:rPr>
                        <a:t>You made a significant effort to understand your mistakes.</a:t>
                      </a:r>
                      <a:endParaRPr lang="en-US" sz="1000" b="0" i="0" u="none" strike="noStrike">
                        <a:solidFill>
                          <a:srgbClr val="D1D5DB"/>
                        </a:solidFill>
                        <a:effectLst/>
                        <a:latin typeface="Segoe UI" panose="020B0502040204020203" pitchFamily="34" charset="0"/>
                      </a:endParaRPr>
                    </a:p>
                  </a:txBody>
                  <a:tcPr marL="3694" marR="3694" marT="3694" marB="0" anchor="ctr"/>
                </a:tc>
                <a:tc>
                  <a:txBody>
                    <a:bodyPr/>
                    <a:lstStyle/>
                    <a:p>
                      <a:pPr algn="l" fontAlgn="ctr"/>
                      <a:r>
                        <a:rPr lang="en-US" sz="1000" u="none" strike="noStrike" dirty="0">
                          <a:effectLst/>
                        </a:rPr>
                        <a:t>Prepare for specific types of questions and ask friends and teachers whenever you find something challenging. Prepare for any twists or modifications SACs might put on specific questions. Prepare for SACs at least 2 weeks prior to it.</a:t>
                      </a:r>
                      <a:endParaRPr lang="en-US" sz="1000" b="0" i="0" u="none" strike="noStrike" dirty="0">
                        <a:solidFill>
                          <a:srgbClr val="D1D5DB"/>
                        </a:solidFill>
                        <a:effectLst/>
                        <a:latin typeface="Segoe UI" panose="020B0502040204020203" pitchFamily="34" charset="0"/>
                      </a:endParaRPr>
                    </a:p>
                  </a:txBody>
                  <a:tcPr marL="3694" marR="3694" marT="3694" marB="0" anchor="ctr"/>
                </a:tc>
                <a:extLst>
                  <a:ext uri="{0D108BD9-81ED-4DB2-BD59-A6C34878D82A}">
                    <a16:rowId xmlns:a16="http://schemas.microsoft.com/office/drawing/2014/main" val="3372984657"/>
                  </a:ext>
                </a:extLst>
              </a:tr>
            </a:tbl>
          </a:graphicData>
        </a:graphic>
      </p:graphicFrame>
    </p:spTree>
    <p:extLst>
      <p:ext uri="{BB962C8B-B14F-4D97-AF65-F5344CB8AC3E}">
        <p14:creationId xmlns:p14="http://schemas.microsoft.com/office/powerpoint/2010/main" val="1658401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4DB9471-4407-41D4-B40E-BC40213BFA10}">
  <we:reference id="wa200005107" version="1.0.0.0" store="en-US" storeType="OMEX"/>
  <we:alternateReferences>
    <we:reference id="WA200005107"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163</TotalTime>
  <Words>1700</Words>
  <Application>Microsoft Office PowerPoint</Application>
  <PresentationFormat>Widescreen</PresentationFormat>
  <Paragraphs>134</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Abadi Extra Light</vt:lpstr>
      <vt:lpstr>Arial</vt:lpstr>
      <vt:lpstr>Calibri</vt:lpstr>
      <vt:lpstr>Calibri Light</vt:lpstr>
      <vt:lpstr>Georgia</vt:lpstr>
      <vt:lpstr>Segoe UI</vt:lpstr>
      <vt:lpstr>Segoe UI Light</vt:lpstr>
      <vt:lpstr>Symbol</vt:lpstr>
      <vt:lpstr>Office Theme</vt:lpstr>
      <vt:lpstr>AI in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Proactively Laying the Foundations</vt:lpstr>
      <vt:lpstr>Using AI in the Classroom</vt:lpstr>
      <vt:lpstr>What might ethical AI student use look like?</vt:lpstr>
      <vt:lpstr>What might ethical AI student use look like?</vt:lpstr>
      <vt:lpstr>Teaching Objectives</vt:lpstr>
      <vt:lpstr>Teaching Objectives</vt:lpstr>
      <vt:lpstr>What do we want our students  to know about AI?</vt:lpstr>
      <vt:lpstr>How can students develop key AI skills?</vt:lpstr>
      <vt:lpstr>How might AI effect the development of a young person’s digital citizenship?</vt:lpstr>
      <vt:lpstr>Why Addressing AI is a Professional Imperative for Educators</vt:lpstr>
      <vt:lpstr>Faculty Based Responses to AI</vt:lpstr>
      <vt:lpstr>Student Based Responses to AI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Education</dc:title>
  <dc:creator>Stuart Fankhauser</dc:creator>
  <cp:lastModifiedBy>Stuart Fankhauser</cp:lastModifiedBy>
  <cp:revision>2</cp:revision>
  <dcterms:created xsi:type="dcterms:W3CDTF">2023-03-05T02:48:15Z</dcterms:created>
  <dcterms:modified xsi:type="dcterms:W3CDTF">2023-11-17T00:08:10Z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60bdc4-329c-4748-b6fd-e3afc11cce4b_Enabled">
    <vt:lpwstr>true</vt:lpwstr>
  </property>
  <property fmtid="{D5CDD505-2E9C-101B-9397-08002B2CF9AE}" pid="3" name="MSIP_Label_3060bdc4-329c-4748-b6fd-e3afc11cce4b_SetDate">
    <vt:lpwstr>2023-03-05T04:58:21Z</vt:lpwstr>
  </property>
  <property fmtid="{D5CDD505-2E9C-101B-9397-08002B2CF9AE}" pid="4" name="MSIP_Label_3060bdc4-329c-4748-b6fd-e3afc11cce4b_Method">
    <vt:lpwstr>Standard</vt:lpwstr>
  </property>
  <property fmtid="{D5CDD505-2E9C-101B-9397-08002B2CF9AE}" pid="5" name="MSIP_Label_3060bdc4-329c-4748-b6fd-e3afc11cce4b_Name">
    <vt:lpwstr>defa4170-0d19-0005-0004-bc88714345d2</vt:lpwstr>
  </property>
  <property fmtid="{D5CDD505-2E9C-101B-9397-08002B2CF9AE}" pid="6" name="MSIP_Label_3060bdc4-329c-4748-b6fd-e3afc11cce4b_SiteId">
    <vt:lpwstr>348841ce-b851-46d7-a6b2-96bba96fea69</vt:lpwstr>
  </property>
  <property fmtid="{D5CDD505-2E9C-101B-9397-08002B2CF9AE}" pid="7" name="MSIP_Label_3060bdc4-329c-4748-b6fd-e3afc11cce4b_ActionId">
    <vt:lpwstr>6f6a6589-4fc3-4a97-8c7e-46b4196563b1</vt:lpwstr>
  </property>
  <property fmtid="{D5CDD505-2E9C-101B-9397-08002B2CF9AE}" pid="8" name="MSIP_Label_3060bdc4-329c-4748-b6fd-e3afc11cce4b_ContentBits">
    <vt:lpwstr>0</vt:lpwstr>
  </property>
</Properties>
</file>